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90" r:id="rId2"/>
    <p:sldId id="291" r:id="rId3"/>
    <p:sldId id="292" r:id="rId4"/>
    <p:sldId id="293" r:id="rId5"/>
    <p:sldId id="294" r:id="rId6"/>
    <p:sldId id="295" r:id="rId7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474" autoAdjust="0"/>
    <p:restoredTop sz="94707" autoAdjust="0"/>
  </p:normalViewPr>
  <p:slideViewPr>
    <p:cSldViewPr snapToGrid="0">
      <p:cViewPr varScale="1">
        <p:scale>
          <a:sx n="103" d="100"/>
          <a:sy n="103" d="100"/>
        </p:scale>
        <p:origin x="138" y="21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889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DD36DB-9A3B-474E-BA3F-588DE03C958B}" type="datetimeFigureOut">
              <a:rPr lang="cs-CZ" smtClean="0"/>
              <a:t>08.06.2026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D978F4-0830-4222-AC4E-79B709DC24E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365197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88AA9-5357-4F37-950B-712E4584B9AF}" type="datetimeFigureOut">
              <a:rPr lang="cs-CZ" smtClean="0"/>
              <a:t>08.06.2026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6A6FF-2D4D-44CB-9818-0FFF310D65B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874334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88AA9-5357-4F37-950B-712E4584B9AF}" type="datetimeFigureOut">
              <a:rPr lang="cs-CZ" smtClean="0"/>
              <a:t>08.06.2026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6A6FF-2D4D-44CB-9818-0FFF310D65B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773586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88AA9-5357-4F37-950B-712E4584B9AF}" type="datetimeFigureOut">
              <a:rPr lang="cs-CZ" smtClean="0"/>
              <a:t>08.06.2026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6A6FF-2D4D-44CB-9818-0FFF310D65B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834881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88AA9-5357-4F37-950B-712E4584B9AF}" type="datetimeFigureOut">
              <a:rPr lang="cs-CZ" smtClean="0"/>
              <a:t>08.06.2026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6A6FF-2D4D-44CB-9818-0FFF310D65B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123765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88AA9-5357-4F37-950B-712E4584B9AF}" type="datetimeFigureOut">
              <a:rPr lang="cs-CZ" smtClean="0"/>
              <a:t>08.06.2026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6A6FF-2D4D-44CB-9818-0FFF310D65B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530503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88AA9-5357-4F37-950B-712E4584B9AF}" type="datetimeFigureOut">
              <a:rPr lang="cs-CZ" smtClean="0"/>
              <a:t>08.06.2026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6A6FF-2D4D-44CB-9818-0FFF310D65B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599502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88AA9-5357-4F37-950B-712E4584B9AF}" type="datetimeFigureOut">
              <a:rPr lang="cs-CZ" smtClean="0"/>
              <a:t>08.06.2026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6A6FF-2D4D-44CB-9818-0FFF310D65B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521498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88AA9-5357-4F37-950B-712E4584B9AF}" type="datetimeFigureOut">
              <a:rPr lang="cs-CZ" smtClean="0"/>
              <a:t>08.06.2026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6A6FF-2D4D-44CB-9818-0FFF310D65B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619614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88AA9-5357-4F37-950B-712E4584B9AF}" type="datetimeFigureOut">
              <a:rPr lang="cs-CZ" smtClean="0"/>
              <a:t>08.06.2026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6A6FF-2D4D-44CB-9818-0FFF310D65B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533823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88AA9-5357-4F37-950B-712E4584B9AF}" type="datetimeFigureOut">
              <a:rPr lang="cs-CZ" smtClean="0"/>
              <a:t>08.06.2026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6A6FF-2D4D-44CB-9818-0FFF310D65B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641196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88AA9-5357-4F37-950B-712E4584B9AF}" type="datetimeFigureOut">
              <a:rPr lang="cs-CZ" smtClean="0"/>
              <a:t>08.06.2026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6A6FF-2D4D-44CB-9818-0FFF310D65B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887264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dirty="0" smtClean="0"/>
              <a:t>Kliknutím lze upravit styl.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988AA9-5357-4F37-950B-712E4584B9AF}" type="datetimeFigureOut">
              <a:rPr lang="cs-CZ" smtClean="0"/>
              <a:t>08.06.2026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36A6FF-2D4D-44CB-9818-0FFF310D65B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485043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sz="3600" b="1" dirty="0" smtClean="0">
                <a:solidFill>
                  <a:srgbClr val="FF0000"/>
                </a:solidFill>
              </a:rPr>
              <a:t>Žádost o prodej pozemku </a:t>
            </a:r>
            <a:r>
              <a:rPr lang="cs-CZ" sz="3600" b="1" dirty="0" err="1" smtClean="0">
                <a:solidFill>
                  <a:srgbClr val="FF0000"/>
                </a:solidFill>
              </a:rPr>
              <a:t>p.č</a:t>
            </a:r>
            <a:r>
              <a:rPr lang="cs-CZ" sz="3600" b="1" dirty="0" smtClean="0">
                <a:solidFill>
                  <a:srgbClr val="FF0000"/>
                </a:solidFill>
              </a:rPr>
              <a:t>. 3804/18 v </a:t>
            </a:r>
            <a:r>
              <a:rPr lang="cs-CZ" sz="3600" b="1" dirty="0" err="1" smtClean="0">
                <a:solidFill>
                  <a:srgbClr val="FF0000"/>
                </a:solidFill>
              </a:rPr>
              <a:t>k.ú</a:t>
            </a:r>
            <a:r>
              <a:rPr lang="cs-CZ" sz="3600" b="1" dirty="0" smtClean="0">
                <a:solidFill>
                  <a:srgbClr val="FF0000"/>
                </a:solidFill>
              </a:rPr>
              <a:t>. Kyjov, u ČOV </a:t>
            </a:r>
            <a:br>
              <a:rPr lang="cs-CZ" sz="3600" b="1" dirty="0" smtClean="0">
                <a:solidFill>
                  <a:srgbClr val="FF0000"/>
                </a:solidFill>
              </a:rPr>
            </a:br>
            <a:r>
              <a:rPr lang="cs-CZ" sz="3600" b="1" dirty="0" smtClean="0">
                <a:solidFill>
                  <a:srgbClr val="FF0000"/>
                </a:solidFill>
              </a:rPr>
              <a:t>A.N.</a:t>
            </a:r>
            <a:r>
              <a:rPr lang="cs-CZ" sz="2000" b="1" dirty="0" smtClean="0">
                <a:solidFill>
                  <a:srgbClr val="FF0000"/>
                </a:solidFill>
              </a:rPr>
              <a:t/>
            </a:r>
            <a:br>
              <a:rPr lang="cs-CZ" sz="2000" b="1" dirty="0" smtClean="0">
                <a:solidFill>
                  <a:srgbClr val="FF0000"/>
                </a:solidFill>
              </a:rPr>
            </a:br>
            <a:r>
              <a:rPr lang="cs-CZ" sz="2000" b="1" dirty="0" smtClean="0">
                <a:solidFill>
                  <a:srgbClr val="FF0000"/>
                </a:solidFill>
              </a:rPr>
              <a:t>- </a:t>
            </a:r>
            <a:r>
              <a:rPr lang="cs-CZ" sz="2000" b="1" dirty="0" smtClean="0"/>
              <a:t>modře </a:t>
            </a:r>
            <a:r>
              <a:rPr lang="cs-CZ" sz="2000" b="1" dirty="0"/>
              <a:t>vyznačeny pozemky žadatele, </a:t>
            </a:r>
            <a:r>
              <a:rPr lang="cs-CZ" sz="2000" b="1" dirty="0" smtClean="0"/>
              <a:t>červeně </a:t>
            </a:r>
            <a:r>
              <a:rPr lang="cs-CZ" sz="2000" b="1" dirty="0"/>
              <a:t>požadovaný pozemek města</a:t>
            </a:r>
            <a:endParaRPr lang="cs-CZ" sz="2000" b="1" dirty="0">
              <a:solidFill>
                <a:srgbClr val="FF0000"/>
              </a:solidFill>
            </a:endParaRPr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722775" y="2066336"/>
            <a:ext cx="6323342" cy="3763323"/>
          </a:xfrm>
          <a:prstGeom prst="rect">
            <a:avLst/>
          </a:prstGeom>
        </p:spPr>
      </p:pic>
      <p:pic>
        <p:nvPicPr>
          <p:cNvPr id="5" name="Zástupný symbol pro obsah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440" y="2066336"/>
            <a:ext cx="5364294" cy="3763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45420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33251"/>
          </a:xfrm>
        </p:spPr>
        <p:txBody>
          <a:bodyPr>
            <a:normAutofit fontScale="90000"/>
          </a:bodyPr>
          <a:lstStyle/>
          <a:p>
            <a:r>
              <a:rPr lang="cs-CZ" sz="2000" b="1" dirty="0" smtClean="0">
                <a:solidFill>
                  <a:srgbClr val="FF0000"/>
                </a:solidFill>
              </a:rPr>
              <a:t>Žádost </a:t>
            </a:r>
            <a:r>
              <a:rPr lang="cs-CZ" sz="2000" b="1" dirty="0">
                <a:solidFill>
                  <a:srgbClr val="FF0000"/>
                </a:solidFill>
              </a:rPr>
              <a:t>o prodej pozemku </a:t>
            </a:r>
            <a:r>
              <a:rPr lang="cs-CZ" sz="2000" b="1" dirty="0" err="1">
                <a:solidFill>
                  <a:srgbClr val="FF0000"/>
                </a:solidFill>
              </a:rPr>
              <a:t>p.č</a:t>
            </a:r>
            <a:r>
              <a:rPr lang="cs-CZ" sz="2000" b="1" dirty="0">
                <a:solidFill>
                  <a:srgbClr val="FF0000"/>
                </a:solidFill>
              </a:rPr>
              <a:t>. 3804/18 v </a:t>
            </a:r>
            <a:r>
              <a:rPr lang="cs-CZ" sz="2000" b="1" dirty="0" err="1">
                <a:solidFill>
                  <a:srgbClr val="FF0000"/>
                </a:solidFill>
              </a:rPr>
              <a:t>k.ú</a:t>
            </a:r>
            <a:r>
              <a:rPr lang="cs-CZ" sz="2000" b="1" dirty="0">
                <a:solidFill>
                  <a:srgbClr val="FF0000"/>
                </a:solidFill>
              </a:rPr>
              <a:t>. Kyjov, u ČOV – </a:t>
            </a:r>
            <a:r>
              <a:rPr lang="cs-CZ" sz="2000" b="1" dirty="0" smtClean="0">
                <a:solidFill>
                  <a:srgbClr val="FF0000"/>
                </a:solidFill>
              </a:rPr>
              <a:t>A.N.</a:t>
            </a:r>
            <a:r>
              <a:rPr lang="cs-CZ" sz="2000" b="1" dirty="0">
                <a:solidFill>
                  <a:srgbClr val="FF0000"/>
                </a:solidFill>
              </a:rPr>
              <a:t/>
            </a:r>
            <a:br>
              <a:rPr lang="cs-CZ" sz="2000" b="1" dirty="0">
                <a:solidFill>
                  <a:srgbClr val="FF0000"/>
                </a:solidFill>
              </a:rPr>
            </a:br>
            <a:r>
              <a:rPr lang="cs-CZ" sz="2000" b="1" dirty="0" smtClean="0">
                <a:solidFill>
                  <a:srgbClr val="FF0000"/>
                </a:solidFill>
              </a:rPr>
              <a:t>   </a:t>
            </a:r>
            <a:endParaRPr lang="cs-CZ" sz="2000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60152" y="1083114"/>
            <a:ext cx="7303725" cy="5513725"/>
          </a:xfrm>
          <a:prstGeom prst="rect">
            <a:avLst/>
          </a:prstGeom>
          <a:solidFill>
            <a:schemeClr val="tx1"/>
          </a:solidFill>
        </p:spPr>
      </p:pic>
    </p:spTree>
    <p:extLst>
      <p:ext uri="{BB962C8B-B14F-4D97-AF65-F5344CB8AC3E}">
        <p14:creationId xmlns:p14="http://schemas.microsoft.com/office/powerpoint/2010/main" val="33741500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1800" b="1" dirty="0" smtClean="0">
                <a:solidFill>
                  <a:srgbClr val="FF0000"/>
                </a:solidFill>
              </a:rPr>
              <a:t>Žádost </a:t>
            </a:r>
            <a:r>
              <a:rPr lang="cs-CZ" sz="1800" b="1" dirty="0">
                <a:solidFill>
                  <a:srgbClr val="FF0000"/>
                </a:solidFill>
              </a:rPr>
              <a:t>o prodej pozemku </a:t>
            </a:r>
            <a:r>
              <a:rPr lang="cs-CZ" sz="1800" b="1" dirty="0" err="1">
                <a:solidFill>
                  <a:srgbClr val="FF0000"/>
                </a:solidFill>
              </a:rPr>
              <a:t>p.č</a:t>
            </a:r>
            <a:r>
              <a:rPr lang="cs-CZ" sz="1800" b="1" dirty="0">
                <a:solidFill>
                  <a:srgbClr val="FF0000"/>
                </a:solidFill>
              </a:rPr>
              <a:t>. 3804/18 v </a:t>
            </a:r>
            <a:r>
              <a:rPr lang="cs-CZ" sz="1800" b="1" dirty="0" err="1">
                <a:solidFill>
                  <a:srgbClr val="FF0000"/>
                </a:solidFill>
              </a:rPr>
              <a:t>k.ú</a:t>
            </a:r>
            <a:r>
              <a:rPr lang="cs-CZ" sz="1800" b="1" dirty="0">
                <a:solidFill>
                  <a:srgbClr val="FF0000"/>
                </a:solidFill>
              </a:rPr>
              <a:t>. Kyjov, u ČOV – </a:t>
            </a:r>
            <a:r>
              <a:rPr lang="cs-CZ" sz="1800" b="1" dirty="0" smtClean="0">
                <a:solidFill>
                  <a:srgbClr val="FF0000"/>
                </a:solidFill>
              </a:rPr>
              <a:t>A.N.</a:t>
            </a:r>
            <a:endParaRPr lang="cs-CZ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5274" y="1885124"/>
            <a:ext cx="10114383" cy="4702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53114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1800" b="1" dirty="0" smtClean="0">
                <a:solidFill>
                  <a:srgbClr val="FF0000"/>
                </a:solidFill>
              </a:rPr>
              <a:t>Žádost </a:t>
            </a:r>
            <a:r>
              <a:rPr lang="cs-CZ" sz="1800" b="1" dirty="0">
                <a:solidFill>
                  <a:srgbClr val="FF0000"/>
                </a:solidFill>
              </a:rPr>
              <a:t>o prodej pozemku </a:t>
            </a:r>
            <a:r>
              <a:rPr lang="cs-CZ" sz="1800" b="1" dirty="0" err="1">
                <a:solidFill>
                  <a:srgbClr val="FF0000"/>
                </a:solidFill>
              </a:rPr>
              <a:t>p.č</a:t>
            </a:r>
            <a:r>
              <a:rPr lang="cs-CZ" sz="1800" b="1" dirty="0">
                <a:solidFill>
                  <a:srgbClr val="FF0000"/>
                </a:solidFill>
              </a:rPr>
              <a:t>. 3804/18 v </a:t>
            </a:r>
            <a:r>
              <a:rPr lang="cs-CZ" sz="1800" b="1" dirty="0" err="1">
                <a:solidFill>
                  <a:srgbClr val="FF0000"/>
                </a:solidFill>
              </a:rPr>
              <a:t>k.ú</a:t>
            </a:r>
            <a:r>
              <a:rPr lang="cs-CZ" sz="1800" b="1" dirty="0">
                <a:solidFill>
                  <a:srgbClr val="FF0000"/>
                </a:solidFill>
              </a:rPr>
              <a:t>. Kyjov, u ČOV – </a:t>
            </a:r>
            <a:r>
              <a:rPr lang="cs-CZ" sz="1800" b="1" dirty="0" smtClean="0">
                <a:solidFill>
                  <a:srgbClr val="FF0000"/>
                </a:solidFill>
              </a:rPr>
              <a:t>A.N.</a:t>
            </a:r>
            <a:endParaRPr lang="cs-CZ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2964" y="1222946"/>
            <a:ext cx="5525271" cy="2962688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51100" y="2024743"/>
            <a:ext cx="6813965" cy="4599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62820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1315615"/>
          </a:xfrm>
        </p:spPr>
        <p:txBody>
          <a:bodyPr>
            <a:normAutofit fontScale="90000"/>
          </a:bodyPr>
          <a:lstStyle/>
          <a:p>
            <a:r>
              <a:rPr lang="cs-CZ" sz="2000" b="1" dirty="0" smtClean="0">
                <a:solidFill>
                  <a:srgbClr val="FF0000"/>
                </a:solidFill>
              </a:rPr>
              <a:t>Žádost o prodej pozemku </a:t>
            </a:r>
            <a:r>
              <a:rPr lang="cs-CZ" sz="2000" b="1" dirty="0" err="1" smtClean="0">
                <a:solidFill>
                  <a:srgbClr val="FF0000"/>
                </a:solidFill>
              </a:rPr>
              <a:t>p.č</a:t>
            </a:r>
            <a:r>
              <a:rPr lang="cs-CZ" sz="2000" b="1" dirty="0" smtClean="0">
                <a:solidFill>
                  <a:srgbClr val="FF0000"/>
                </a:solidFill>
              </a:rPr>
              <a:t>. 3804/18 v </a:t>
            </a:r>
            <a:r>
              <a:rPr lang="cs-CZ" sz="2000" b="1" dirty="0" err="1" smtClean="0">
                <a:solidFill>
                  <a:srgbClr val="FF0000"/>
                </a:solidFill>
              </a:rPr>
              <a:t>k.ú</a:t>
            </a:r>
            <a:r>
              <a:rPr lang="cs-CZ" sz="2000" b="1" dirty="0" smtClean="0">
                <a:solidFill>
                  <a:srgbClr val="FF0000"/>
                </a:solidFill>
              </a:rPr>
              <a:t>. Kyjov u ČOV – </a:t>
            </a:r>
            <a:r>
              <a:rPr lang="cs-CZ" sz="2000" b="1" dirty="0" smtClean="0">
                <a:solidFill>
                  <a:srgbClr val="FF0000"/>
                </a:solidFill>
              </a:rPr>
              <a:t>A.N.</a:t>
            </a:r>
            <a:r>
              <a:rPr lang="cs-CZ" sz="2000" b="1" dirty="0" smtClean="0">
                <a:solidFill>
                  <a:srgbClr val="FF0000"/>
                </a:solidFill>
              </a:rPr>
              <a:t/>
            </a:r>
            <a:br>
              <a:rPr lang="cs-CZ" sz="2000" b="1" dirty="0" smtClean="0">
                <a:solidFill>
                  <a:srgbClr val="FF0000"/>
                </a:solidFill>
              </a:rPr>
            </a:br>
            <a:r>
              <a:rPr lang="cs-CZ" sz="2000" b="1" dirty="0">
                <a:solidFill>
                  <a:srgbClr val="FF0000"/>
                </a:solidFill>
              </a:rPr>
              <a:t/>
            </a:r>
            <a:br>
              <a:rPr lang="cs-CZ" sz="2000" b="1" dirty="0">
                <a:solidFill>
                  <a:srgbClr val="FF0000"/>
                </a:solidFill>
              </a:rPr>
            </a:br>
            <a:r>
              <a:rPr lang="cs-CZ" sz="2000" b="1" dirty="0" smtClean="0">
                <a:solidFill>
                  <a:srgbClr val="FF0000"/>
                </a:solidFill>
              </a:rPr>
              <a:t> </a:t>
            </a:r>
            <a:r>
              <a:rPr lang="cs-CZ" sz="2000" b="1" dirty="0" smtClean="0"/>
              <a:t>Sítě TI – VN , komunikační vedení                            </a:t>
            </a:r>
            <a:r>
              <a:rPr lang="cs-CZ" sz="2000" b="1" dirty="0" err="1" smtClean="0"/>
              <a:t>Vp</a:t>
            </a:r>
            <a:r>
              <a:rPr lang="cs-CZ" sz="2000" b="1" dirty="0" smtClean="0"/>
              <a:t> – průmyslová výroba – plocha změn</a:t>
            </a:r>
            <a:br>
              <a:rPr lang="cs-CZ" sz="2000" b="1" dirty="0" smtClean="0"/>
            </a:br>
            <a:r>
              <a:rPr lang="cs-CZ" sz="2000" b="1" dirty="0" smtClean="0"/>
              <a:t>                                                                                                území s aerologickými nálezy I. kategorie</a:t>
            </a:r>
            <a:br>
              <a:rPr lang="cs-CZ" sz="2000" b="1" dirty="0" smtClean="0"/>
            </a:br>
            <a:r>
              <a:rPr lang="cs-CZ" sz="2000" b="1" dirty="0"/>
              <a:t> </a:t>
            </a:r>
            <a:r>
              <a:rPr lang="cs-CZ" sz="2000" b="1" dirty="0" smtClean="0"/>
              <a:t>                                                                                               ochranné pásmo letiště  </a:t>
            </a:r>
            <a:endParaRPr lang="cs-CZ" sz="2000" b="1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75169" y="1315616"/>
            <a:ext cx="3828676" cy="5292955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40964" y="1315616"/>
            <a:ext cx="3806890" cy="5354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97321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1800" b="1" dirty="0" smtClean="0">
                <a:solidFill>
                  <a:srgbClr val="FF0000"/>
                </a:solidFill>
              </a:rPr>
              <a:t>Žádost </a:t>
            </a:r>
            <a:r>
              <a:rPr lang="cs-CZ" sz="1800" b="1" dirty="0">
                <a:solidFill>
                  <a:srgbClr val="FF0000"/>
                </a:solidFill>
              </a:rPr>
              <a:t>o prodej pozemku </a:t>
            </a:r>
            <a:r>
              <a:rPr lang="cs-CZ" sz="1800" b="1" dirty="0" err="1">
                <a:solidFill>
                  <a:srgbClr val="FF0000"/>
                </a:solidFill>
              </a:rPr>
              <a:t>p.č</a:t>
            </a:r>
            <a:r>
              <a:rPr lang="cs-CZ" sz="1800" b="1" dirty="0">
                <a:solidFill>
                  <a:srgbClr val="FF0000"/>
                </a:solidFill>
              </a:rPr>
              <a:t>. 3804/18 v </a:t>
            </a:r>
            <a:r>
              <a:rPr lang="cs-CZ" sz="1800" b="1" dirty="0" err="1">
                <a:solidFill>
                  <a:srgbClr val="FF0000"/>
                </a:solidFill>
              </a:rPr>
              <a:t>k.ú</a:t>
            </a:r>
            <a:r>
              <a:rPr lang="cs-CZ" sz="1800" b="1" dirty="0">
                <a:solidFill>
                  <a:srgbClr val="FF0000"/>
                </a:solidFill>
              </a:rPr>
              <a:t>. Kyjov, u ČOV – </a:t>
            </a:r>
            <a:r>
              <a:rPr lang="cs-CZ" sz="1800" b="1" dirty="0" smtClean="0">
                <a:solidFill>
                  <a:srgbClr val="FF0000"/>
                </a:solidFill>
              </a:rPr>
              <a:t>A.N.</a:t>
            </a:r>
            <a:endParaRPr lang="cs-CZ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17577" y="1848683"/>
            <a:ext cx="6892953" cy="4617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8601821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43201</TotalTime>
  <Words>145</Words>
  <Application>Microsoft Office PowerPoint</Application>
  <PresentationFormat>Širokoúhlá obrazovka</PresentationFormat>
  <Paragraphs>6</Paragraphs>
  <Slides>6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Motiv Office</vt:lpstr>
      <vt:lpstr>Žádost o prodej pozemku p.č. 3804/18 v k.ú. Kyjov, u ČOV  A.N. - modře vyznačeny pozemky žadatele, červeně požadovaný pozemek města</vt:lpstr>
      <vt:lpstr>Žádost o prodej pozemku p.č. 3804/18 v k.ú. Kyjov, u ČOV – A.N.    </vt:lpstr>
      <vt:lpstr>Žádost o prodej pozemku p.č. 3804/18 v k.ú. Kyjov, u ČOV – A.N.</vt:lpstr>
      <vt:lpstr>Žádost o prodej pozemku p.č. 3804/18 v k.ú. Kyjov, u ČOV – A.N.</vt:lpstr>
      <vt:lpstr>Žádost o prodej pozemku p.č. 3804/18 v k.ú. Kyjov u ČOV – A.N.   Sítě TI – VN , komunikační vedení                            Vp – průmyslová výroba – plocha změn                                                                                                 území s aerologickými nálezy I. kategorie                                                                                                 ochranné pásmo letiště  </vt:lpstr>
      <vt:lpstr>Žádost o prodej pozemku p.č. 3804/18 v k.ú. Kyjov, u ČOV – A.N.</vt:lpstr>
    </vt:vector>
  </TitlesOfParts>
  <Company>HP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creator>Lenka Šalšová</dc:creator>
  <cp:lastModifiedBy>Libuše Hájková</cp:lastModifiedBy>
  <cp:revision>1814</cp:revision>
  <dcterms:created xsi:type="dcterms:W3CDTF">2019-06-03T07:06:35Z</dcterms:created>
  <dcterms:modified xsi:type="dcterms:W3CDTF">2026-06-08T11:49:38Z</dcterms:modified>
</cp:coreProperties>
</file>