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86" r:id="rId2"/>
    <p:sldId id="587" r:id="rId3"/>
    <p:sldId id="588" r:id="rId4"/>
    <p:sldId id="592" r:id="rId5"/>
    <p:sldId id="591" r:id="rId6"/>
    <p:sldId id="594" r:id="rId7"/>
    <p:sldId id="593" r:id="rId8"/>
  </p:sldIdLst>
  <p:sldSz cx="12192000" cy="6858000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028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40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5420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8650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141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1502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0821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1604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6384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942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319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8195-1EE4-4977-9389-7A394D407333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8502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A48195-1EE4-4977-9389-7A394D407333}" type="datetimeFigureOut">
              <a:rPr lang="cs-CZ" smtClean="0"/>
              <a:t>08.06.2026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08772-D560-4A7B-83EC-7AD91749E2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5214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82165" y="539497"/>
            <a:ext cx="9144000" cy="2029968"/>
          </a:xfrm>
        </p:spPr>
        <p:txBody>
          <a:bodyPr>
            <a:normAutofit fontScale="90000"/>
          </a:bodyPr>
          <a:lstStyle/>
          <a:p>
            <a:r>
              <a:rPr lang="cs-CZ" altLang="cs-CZ" sz="3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Zastupitelstvo </a:t>
            </a:r>
            <a:r>
              <a:rPr lang="cs-CZ" altLang="cs-CZ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města Kyjova</a:t>
            </a:r>
            <a: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3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XXIV. zasedání </a:t>
            </a:r>
            <a:r>
              <a:rPr lang="cs-CZ" altLang="cs-CZ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cs-CZ" altLang="cs-CZ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15. června 2026</a:t>
            </a:r>
            <a:br>
              <a:rPr lang="cs-CZ" altLang="cs-CZ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Prezentace </a:t>
            </a:r>
            <a: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bodu č. </a:t>
            </a:r>
            <a:r>
              <a:rPr lang="cs-CZ" altLang="cs-CZ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cs-CZ" altLang="cs-CZ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3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Majetkoprávní </a:t>
            </a:r>
            <a:r>
              <a:rPr lang="cs-CZ" altLang="cs-C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úkony</a:t>
            </a:r>
            <a:endParaRPr lang="cs-CZ" sz="3200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633" y="2694809"/>
            <a:ext cx="442912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3708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2400" b="1" dirty="0">
                <a:solidFill>
                  <a:srgbClr val="FF0000"/>
                </a:solidFill>
              </a:rPr>
              <a:t>I.1 -  Prodej části pozemku v </a:t>
            </a:r>
            <a:r>
              <a:rPr lang="cs-CZ" sz="2400" b="1" dirty="0" err="1">
                <a:solidFill>
                  <a:srgbClr val="FF0000"/>
                </a:solidFill>
              </a:rPr>
              <a:t>k.ú</a:t>
            </a:r>
            <a:r>
              <a:rPr lang="cs-CZ" sz="2400" b="1" dirty="0">
                <a:solidFill>
                  <a:srgbClr val="FF0000"/>
                </a:solidFill>
              </a:rPr>
              <a:t>. Kelčany – </a:t>
            </a:r>
            <a:r>
              <a:rPr lang="cs-CZ" sz="2400" b="1" dirty="0" smtClean="0">
                <a:solidFill>
                  <a:srgbClr val="FF0000"/>
                </a:solidFill>
              </a:rPr>
              <a:t>M.S.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9363" y="1613189"/>
            <a:ext cx="4442945" cy="4351338"/>
          </a:xfrm>
          <a:prstGeom prst="rect">
            <a:avLst/>
          </a:prstGeom>
        </p:spPr>
      </p:pic>
      <p:pic>
        <p:nvPicPr>
          <p:cNvPr id="5" name="Zástupný symbol pro obsah 3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1760" y="1575915"/>
            <a:ext cx="4842588" cy="442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559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200" b="1" dirty="0">
                <a:solidFill>
                  <a:srgbClr val="FF0000"/>
                </a:solidFill>
              </a:rPr>
              <a:t>I.2 Prodej části pozemku v 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Kyjov – </a:t>
            </a:r>
            <a:r>
              <a:rPr lang="cs-CZ" sz="2200" b="1" dirty="0" smtClean="0">
                <a:solidFill>
                  <a:srgbClr val="FF0000"/>
                </a:solidFill>
              </a:rPr>
              <a:t>J.S.</a:t>
            </a:r>
            <a:r>
              <a:rPr lang="cs-CZ" dirty="0"/>
              <a:t/>
            </a:r>
            <a:br>
              <a:rPr lang="cs-CZ" dirty="0"/>
            </a:br>
            <a:endParaRPr lang="cs-CZ" sz="2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75" y="1690688"/>
            <a:ext cx="4147837" cy="2573402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317" y="1690688"/>
            <a:ext cx="4544577" cy="2573402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75" y="4329403"/>
            <a:ext cx="4147837" cy="2441275"/>
          </a:xfrm>
          <a:prstGeom prst="rect">
            <a:avLst/>
          </a:prstGeom>
        </p:spPr>
      </p:pic>
      <p:pic>
        <p:nvPicPr>
          <p:cNvPr id="7" name="Zástupný symbol pro obsah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317" y="4329402"/>
            <a:ext cx="4544578" cy="244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283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 </a:t>
            </a:r>
            <a:r>
              <a:rPr lang="cs-CZ" sz="2000" b="1" dirty="0">
                <a:solidFill>
                  <a:srgbClr val="FF0000"/>
                </a:solidFill>
              </a:rPr>
              <a:t>I.3 Prodej pozemku – </a:t>
            </a:r>
            <a:r>
              <a:rPr lang="cs-CZ" sz="2000" b="1" dirty="0" smtClean="0">
                <a:solidFill>
                  <a:srgbClr val="FF0000"/>
                </a:solidFill>
              </a:rPr>
              <a:t>A.N.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1603" y="1583029"/>
            <a:ext cx="6143842" cy="3595461"/>
          </a:xfrm>
          <a:prstGeom prst="rect">
            <a:avLst/>
          </a:prstGeom>
        </p:spPr>
      </p:pic>
      <p:pic>
        <p:nvPicPr>
          <p:cNvPr id="5" name="Zástupný symbol pro obsah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2248" y="1583029"/>
            <a:ext cx="5364294" cy="359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09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200" b="1" dirty="0">
                <a:solidFill>
                  <a:srgbClr val="FF0000"/>
                </a:solidFill>
              </a:rPr>
              <a:t>I.4 Prodej části pozemku pro výstavbu trafostanice – EG.D. s.r.o. 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pic>
        <p:nvPicPr>
          <p:cNvPr id="4" name="obrázek 1" descr="M:\1 - PROJEDNÁVANÉ ŽÁDOSTI\EG.D - prodej pozemku na trafostanici u Otína Boršov\1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630" y="1825625"/>
            <a:ext cx="5656739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6592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 smtClean="0">
                <a:solidFill>
                  <a:srgbClr val="FF0000"/>
                </a:solidFill>
              </a:rPr>
              <a:t>II</a:t>
            </a:r>
            <a:r>
              <a:rPr lang="cs-CZ" sz="2000" b="1" dirty="0">
                <a:solidFill>
                  <a:srgbClr val="FF0000"/>
                </a:solidFill>
              </a:rPr>
              <a:t>. Koupě nemovitých věcí – </a:t>
            </a:r>
            <a:r>
              <a:rPr lang="cs-CZ" sz="2000" b="1" dirty="0" smtClean="0">
                <a:solidFill>
                  <a:srgbClr val="FF0000"/>
                </a:solidFill>
              </a:rPr>
              <a:t>J.B. </a:t>
            </a:r>
            <a:r>
              <a:rPr lang="cs-CZ" sz="2000" b="1" smtClean="0">
                <a:solidFill>
                  <a:srgbClr val="FF0000"/>
                </a:solidFill>
              </a:rPr>
              <a:t>P.B.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33" y="2002907"/>
            <a:ext cx="4337662" cy="3912701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499" y="1900270"/>
            <a:ext cx="6634066" cy="401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369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200" b="1" dirty="0" smtClean="0">
                <a:solidFill>
                  <a:srgbClr val="FF0000"/>
                </a:solidFill>
              </a:rPr>
              <a:t>III.2 </a:t>
            </a:r>
            <a:r>
              <a:rPr lang="cs-CZ" sz="2200" b="1" dirty="0">
                <a:solidFill>
                  <a:srgbClr val="FF0000"/>
                </a:solidFill>
              </a:rPr>
              <a:t>Informace o dražbě nemovitých věcí v </a:t>
            </a:r>
            <a:r>
              <a:rPr lang="cs-CZ" sz="2200" b="1" dirty="0" err="1">
                <a:solidFill>
                  <a:srgbClr val="FF0000"/>
                </a:solidFill>
              </a:rPr>
              <a:t>k.ú</a:t>
            </a:r>
            <a:r>
              <a:rPr lang="cs-CZ" sz="2200" b="1" dirty="0">
                <a:solidFill>
                  <a:srgbClr val="FF0000"/>
                </a:solidFill>
              </a:rPr>
              <a:t>. Nětčice u Kyjova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pic>
        <p:nvPicPr>
          <p:cNvPr id="4" name="Picture 2" descr="https://d1ws838f4e5d65.cloudfront.net/api/v1/portal/auctions/21991/images/121664?created=2026-04-01T07:33:25.5572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12237"/>
            <a:ext cx="5030755" cy="3959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d1ws838f4e5d65.cloudfront.net/api/v1/portal/auctions/21991/images/121665?created=2026-04-01T07:33:25.55917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240" y="2148422"/>
            <a:ext cx="5097560" cy="382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21051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8405</TotalTime>
  <Words>97</Words>
  <Application>Microsoft Office PowerPoint</Application>
  <PresentationFormat>Širokoúhlá obrazovka</PresentationFormat>
  <Paragraphs>7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Motiv Office</vt:lpstr>
      <vt:lpstr>Zastupitelstvo města Kyjova XXIV. zasedání – 15. června 2026  Prezentace k bodu č. 16  Majetkoprávní úkony</vt:lpstr>
      <vt:lpstr>I.1 -  Prodej části pozemku v k.ú. Kelčany – M.S.  </vt:lpstr>
      <vt:lpstr>I.2 Prodej části pozemku v k.ú. Kyjov – J.S. </vt:lpstr>
      <vt:lpstr> I.3 Prodej pozemku – A.N. </vt:lpstr>
      <vt:lpstr>I.4 Prodej části pozemku pro výstavbu trafostanice – EG.D. s.r.o.  </vt:lpstr>
      <vt:lpstr>II. Koupě nemovitých věcí – J.B. P.B. </vt:lpstr>
      <vt:lpstr>III.2 Informace o dražbě nemovitých věcí v k.ú. Nětčice u Kyjova 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 MAJETKOVÁ SKUPINA 14. srpna 2019</dc:title>
  <dc:creator>Lenka Šalšová</dc:creator>
  <cp:lastModifiedBy>Libuše Hájková</cp:lastModifiedBy>
  <cp:revision>424</cp:revision>
  <cp:lastPrinted>2020-11-23T10:17:08Z</cp:lastPrinted>
  <dcterms:created xsi:type="dcterms:W3CDTF">2019-07-17T13:05:45Z</dcterms:created>
  <dcterms:modified xsi:type="dcterms:W3CDTF">2026-06-08T11:52:05Z</dcterms:modified>
</cp:coreProperties>
</file>