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763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33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94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30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955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48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21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7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05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33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62D826-B7B1-4563-97BD-1918ED117568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3AC908-B6A3-4C78-B555-0FF45B46742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72348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Kyjov – lokalita Bukovanská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3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Daná lokalita – Bukovanská 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4194"/>
            <a:ext cx="6306417" cy="3932237"/>
          </a:xfrm>
        </p:spPr>
      </p:pic>
      <p:sp>
        <p:nvSpPr>
          <p:cNvPr id="3" name="TextovéPole 2"/>
          <p:cNvSpPr txBox="1"/>
          <p:nvPr/>
        </p:nvSpPr>
        <p:spPr>
          <a:xfrm>
            <a:off x="7807569" y="2014194"/>
            <a:ext cx="35462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Výstavba je podmíněna zpracováním územní studie.</a:t>
            </a:r>
          </a:p>
          <a:p>
            <a:endParaRPr lang="cs-CZ" dirty="0"/>
          </a:p>
          <a:p>
            <a:r>
              <a:rPr lang="cs-CZ" u="sng" dirty="0" smtClean="0"/>
              <a:t>Požadavky:</a:t>
            </a:r>
          </a:p>
          <a:p>
            <a:r>
              <a:rPr lang="cs-CZ" dirty="0" smtClean="0"/>
              <a:t>- U bytových domů      podzemní parkování,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Zbudování MŠ,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 přízemí je požadavek na komerční občanské vybavení.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0295792" y="3297114"/>
            <a:ext cx="10902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845" y="246940"/>
            <a:ext cx="10058400" cy="1371600"/>
          </a:xfrm>
        </p:spPr>
        <p:txBody>
          <a:bodyPr/>
          <a:lstStyle/>
          <a:p>
            <a:r>
              <a:rPr lang="cs-CZ" dirty="0" smtClean="0"/>
              <a:t>Majetkové poměry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15400" y="1229753"/>
            <a:ext cx="26376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Město Kyjov – cca 60 tis. m2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SPÚ – 1,6 tis. m2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Forman/Bystřický – cca 5tis. m2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Centrum Kyjov – 3,5 tis. m2</a:t>
            </a:r>
          </a:p>
          <a:p>
            <a:endParaRPr lang="cs-CZ" dirty="0"/>
          </a:p>
          <a:p>
            <a:r>
              <a:rPr lang="cs-CZ" u="sng" dirty="0" smtClean="0"/>
              <a:t>SPÚ podmínky:</a:t>
            </a:r>
          </a:p>
          <a:p>
            <a:r>
              <a:rPr lang="cs-CZ" dirty="0" smtClean="0"/>
              <a:t>- na pozemku lze stavět pouze komunikace.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5" y="1303337"/>
            <a:ext cx="8226670" cy="4960118"/>
          </a:xfrm>
        </p:spPr>
      </p:pic>
    </p:spTree>
    <p:extLst>
      <p:ext uri="{BB962C8B-B14F-4D97-AF65-F5344CB8AC3E}">
        <p14:creationId xmlns:p14="http://schemas.microsoft.com/office/powerpoint/2010/main" val="5835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7669" y="301015"/>
            <a:ext cx="10058400" cy="1371600"/>
          </a:xfrm>
        </p:spPr>
        <p:txBody>
          <a:bodyPr/>
          <a:lstStyle/>
          <a:p>
            <a:r>
              <a:rPr lang="cs-CZ" dirty="0" smtClean="0"/>
              <a:t>Inženýrské sítě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079231" y="1329715"/>
            <a:ext cx="2646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Nutná přeložka hlavního vodovodního řadu.</a:t>
            </a:r>
          </a:p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69" y="1417638"/>
            <a:ext cx="7829891" cy="4746645"/>
          </a:xfrm>
        </p:spPr>
      </p:pic>
    </p:spTree>
    <p:extLst>
      <p:ext uri="{BB962C8B-B14F-4D97-AF65-F5344CB8AC3E}">
        <p14:creationId xmlns:p14="http://schemas.microsoft.com/office/powerpoint/2010/main" val="25302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532" y="357554"/>
            <a:ext cx="10384668" cy="122506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Územní plán – navrhovaná změna č. 3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" y="1688123"/>
            <a:ext cx="8781641" cy="4025900"/>
          </a:xfrm>
        </p:spPr>
      </p:pic>
      <p:sp>
        <p:nvSpPr>
          <p:cNvPr id="3" name="TextovéPole 2"/>
          <p:cNvSpPr txBox="1"/>
          <p:nvPr/>
        </p:nvSpPr>
        <p:spPr>
          <a:xfrm>
            <a:off x="9458324" y="1582615"/>
            <a:ext cx="22955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Celková výměra dané lokality – cca </a:t>
            </a:r>
            <a:r>
              <a:rPr lang="cs-CZ" dirty="0" smtClean="0"/>
              <a:t>7,2 ha;  0,5 </a:t>
            </a:r>
            <a:r>
              <a:rPr lang="cs-CZ" dirty="0"/>
              <a:t>ha přiléhající ke </a:t>
            </a:r>
            <a:r>
              <a:rPr lang="cs-CZ" dirty="0" err="1"/>
              <a:t>komuniace</a:t>
            </a:r>
            <a:r>
              <a:rPr lang="cs-CZ" dirty="0"/>
              <a:t> II. tř. je určeno </a:t>
            </a:r>
            <a:r>
              <a:rPr lang="cs-CZ" u="sng" dirty="0"/>
              <a:t>pouze</a:t>
            </a:r>
            <a:r>
              <a:rPr lang="cs-CZ" dirty="0"/>
              <a:t> pro výstavbu </a:t>
            </a:r>
            <a:r>
              <a:rPr lang="cs-CZ" dirty="0" smtClean="0"/>
              <a:t>chodníků</a:t>
            </a:r>
            <a:r>
              <a:rPr lang="cs-CZ" dirty="0"/>
              <a:t>, </a:t>
            </a:r>
            <a:r>
              <a:rPr lang="cs-CZ" dirty="0" smtClean="0"/>
              <a:t>cyklostezky </a:t>
            </a:r>
            <a:r>
              <a:rPr lang="cs-CZ" dirty="0"/>
              <a:t>a zeleně, popř. výstavby </a:t>
            </a:r>
            <a:r>
              <a:rPr lang="cs-CZ" dirty="0" smtClean="0"/>
              <a:t>infrastruktury.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6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7" y="642594"/>
            <a:ext cx="11314566" cy="5486387"/>
          </a:xfrm>
        </p:spPr>
      </p:pic>
    </p:spTree>
    <p:extLst>
      <p:ext uri="{BB962C8B-B14F-4D97-AF65-F5344CB8AC3E}">
        <p14:creationId xmlns:p14="http://schemas.microsoft.com/office/powerpoint/2010/main" val="39478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132</TotalTime>
  <Words>129</Words>
  <Application>Microsoft Office PowerPoint</Application>
  <PresentationFormat>Širokoúhlá obrazovka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Savon</vt:lpstr>
      <vt:lpstr>Kyjov – lokalita Bukovanská</vt:lpstr>
      <vt:lpstr>Daná lokalita – Bukovanská I.</vt:lpstr>
      <vt:lpstr>Majetkové poměry</vt:lpstr>
      <vt:lpstr>Inženýrské sítě</vt:lpstr>
      <vt:lpstr>Územní plán – navrhovaná změna č. 3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Bukovanská</dc:title>
  <dc:creator>Pavla Soukopová</dc:creator>
  <cp:lastModifiedBy>Pavla Soukopová</cp:lastModifiedBy>
  <cp:revision>13</cp:revision>
  <dcterms:created xsi:type="dcterms:W3CDTF">2025-02-12T13:12:37Z</dcterms:created>
  <dcterms:modified xsi:type="dcterms:W3CDTF">2025-02-14T08:31:39Z</dcterms:modified>
</cp:coreProperties>
</file>