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"/>
  </p:notesMasterIdLst>
  <p:sldIdLst>
    <p:sldId id="344" r:id="rId2"/>
    <p:sldId id="343" r:id="rId3"/>
    <p:sldId id="349" r:id="rId4"/>
    <p:sldId id="364" r:id="rId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85" d="100"/>
          <a:sy n="85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41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1E3C0F-5B73-46FF-9692-984B21F92875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00F6C2-58EA-4180-BD41-4BBF2C29688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47472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398A0-3A0C-4026-9ACD-91AD00AA8B62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1495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398A0-3A0C-4026-9ACD-91AD00AA8B62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058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9398A0-3A0C-4026-9ACD-91AD00AA8B62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2874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8D128-FC5C-4219-9F80-43A5DE01BFDA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D6EA4-32A1-4AD9-A926-5A6A8064D15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B8BB1-DF62-44F7-8294-34C74091F530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F66A3-A8EE-4739-88ED-5AC7847E51F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7F649-015C-4093-9677-16C8E29DA969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55517-4343-4AE3-B7A0-CAC8A3269ED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7054E-A6B6-458F-87BE-8196D2AC37FB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7CFC4-D43C-4571-B4B9-3E491F73FF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3E8E0-0721-432E-B0D0-828DDA27175C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A13F7-F07B-4417-BC4B-3F9325E7E00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FCFD7-E2FC-4DE2-8FB8-16D3B631F7B1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8DE39-7653-44C1-B798-9D019FFFF68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8F3AB-DE40-4B54-88CB-DCE2228B29BA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0F1C-5A68-4280-8D8D-3E56FA129D2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23EDB-573C-4BA1-A040-5989A2B41ECD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A6AC7-4C3A-4538-9D70-330293D1A40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4DF9-B9D1-4E77-9B93-CD8236BF8B31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2F5A5-897C-44EF-B54B-751A81BD7455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9942B-CA09-4C7A-9266-A2A0B6847E58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7EB0-3E08-4CF9-A1FA-A311D9AE5B6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6FC41-7200-475B-AFB5-EC87A0C275D5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90CC6-2B29-4C73-B36C-A05083E7A3C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0B3A59-7FCB-4AEA-852C-452B9C0EE131}" type="datetimeFigureOut">
              <a:rPr lang="cs-CZ"/>
              <a:pPr>
                <a:defRPr/>
              </a:pPr>
              <a:t>07.10.2025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A850248-2EE8-4399-B917-558BF09AB6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11621" y="0"/>
            <a:ext cx="14287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26" name="Obrázek 6" descr="Inverzní log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85750"/>
            <a:ext cx="85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715272" y="1571612"/>
            <a:ext cx="1374735" cy="5286388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cs-CZ" dirty="0"/>
              <a:t>Svatopluka Čecha 1429, 697 01 Kyjov</a:t>
            </a:r>
          </a:p>
          <a:p>
            <a:pPr marL="108000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dirty="0"/>
              <a:t> Tel.: 518 323 794, 777128849</a:t>
            </a:r>
          </a:p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NÍZKOPRAHOVÉ ZAŘÍZENÍ PRO MLÁDEŽ KLUB  BÁRKA</a:t>
            </a:r>
            <a:endParaRPr lang="cs-CZ" sz="20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467544" y="404665"/>
            <a:ext cx="6264696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NÍZKOPRAHOVÉ ZAŘÍZENÍ PRO DĚTI A MLÁDEŽ KLUB BÁRKA</a:t>
            </a:r>
          </a:p>
          <a:p>
            <a:pPr algn="ctr"/>
            <a:endParaRPr lang="cs-CZ" sz="2000" dirty="0">
              <a:solidFill>
                <a:srgbClr val="FF0000"/>
              </a:solidFill>
            </a:endParaRPr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pPr algn="just"/>
            <a:r>
              <a:rPr lang="cs-CZ" sz="1600" dirty="0"/>
              <a:t>Posláním klubu Bárka je poskytovat dětem a mládeži od 7 do 26 let z Kyjova a blízkého okolí bezpečné prostředí. Má sloužit jako možnost naplňovat svůj volný čas s vrstevníky, spolužáky, kamarády. Učit se spolupracovat, navazovat vztahy, hledat možnosti volnočasových aktivit. </a:t>
            </a:r>
          </a:p>
          <a:p>
            <a:pPr algn="just"/>
            <a:r>
              <a:rPr lang="cs-CZ" sz="1600" dirty="0"/>
              <a:t>Pro ty, kteří se nacházejí v nepříznivé sociální situaci nebo jsou způsobem svého života touto situací ohroženi nabízíme i poradenskou a odbornou pomoc. </a:t>
            </a:r>
          </a:p>
          <a:p>
            <a:pPr algn="just"/>
            <a:r>
              <a:rPr lang="cs-CZ" sz="1600" dirty="0"/>
              <a:t>Pravidelně působíme také v terénu.</a:t>
            </a:r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21" b="12627"/>
          <a:stretch/>
        </p:blipFill>
        <p:spPr bwMode="auto">
          <a:xfrm>
            <a:off x="1079612" y="1456337"/>
            <a:ext cx="50405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07914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11621" y="0"/>
            <a:ext cx="14287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26" name="Obrázek 6" descr="Inverzní log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85750"/>
            <a:ext cx="85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715272" y="1571612"/>
            <a:ext cx="1374735" cy="5286388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cs-CZ" dirty="0"/>
              <a:t>Svatopluka Čecha 1429, 697 01 Kyjov</a:t>
            </a:r>
          </a:p>
          <a:p>
            <a:pPr marL="108000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dirty="0"/>
              <a:t> Tel.: 518 323 794, 777128849</a:t>
            </a:r>
          </a:p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NÍZKOPRAHOVÉ ZAŘÍZENÍ PRO MLÁDEŽ KLUB  BÁRKA</a:t>
            </a:r>
            <a:endParaRPr lang="cs-CZ" sz="20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55576" y="879475"/>
            <a:ext cx="6264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83568" y="879474"/>
            <a:ext cx="673960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/>
              <a:t>Co je nízko - </a:t>
            </a:r>
            <a:r>
              <a:rPr lang="cs-CZ" sz="2000" b="1" dirty="0" err="1"/>
              <a:t>prahovost</a:t>
            </a:r>
            <a:endParaRPr lang="cs-CZ" sz="2000" b="1" dirty="0"/>
          </a:p>
          <a:p>
            <a:pPr algn="ctr"/>
            <a:endParaRPr lang="cs-CZ" sz="2000" dirty="0"/>
          </a:p>
          <a:p>
            <a:pPr algn="just"/>
            <a:r>
              <a:rPr lang="cs-CZ" dirty="0"/>
              <a:t>Snažíme se o odstraňování bariér pro maximální přístupnost zařízení pro cílovou skupinu, jak fyzických, psychických, tak časových nebo ekonomických a o vytvoření bezpečného a chráněného prostředí blízkého přirozenému prostředí našich uživatelů.</a:t>
            </a:r>
          </a:p>
          <a:p>
            <a:endParaRPr lang="cs-CZ" dirty="0"/>
          </a:p>
          <a:p>
            <a:r>
              <a:rPr lang="cs-CZ" sz="2000" b="1" dirty="0"/>
              <a:t>Základní činnosti:</a:t>
            </a:r>
          </a:p>
          <a:p>
            <a:endParaRPr lang="cs-CZ" sz="2000" dirty="0"/>
          </a:p>
          <a:p>
            <a:r>
              <a:rPr lang="cs-CZ" dirty="0"/>
              <a:t>- Kontaktní práce</a:t>
            </a:r>
          </a:p>
          <a:p>
            <a:pPr>
              <a:buFontTx/>
              <a:buChar char="-"/>
            </a:pPr>
            <a:r>
              <a:rPr lang="cs-CZ" dirty="0"/>
              <a:t> Situační intervence</a:t>
            </a:r>
          </a:p>
          <a:p>
            <a:pPr>
              <a:buFontTx/>
              <a:buChar char="-"/>
            </a:pPr>
            <a:r>
              <a:rPr lang="cs-CZ" dirty="0"/>
              <a:t> Krizová intervence</a:t>
            </a:r>
          </a:p>
          <a:p>
            <a:pPr>
              <a:buFontTx/>
              <a:buChar char="-"/>
            </a:pPr>
            <a:r>
              <a:rPr lang="cs-CZ" dirty="0"/>
              <a:t> Pomoc s přípravou do školy</a:t>
            </a:r>
          </a:p>
          <a:p>
            <a:pPr>
              <a:buFontTx/>
              <a:buChar char="-"/>
            </a:pPr>
            <a:r>
              <a:rPr lang="cs-CZ" dirty="0"/>
              <a:t> Informační servis</a:t>
            </a:r>
          </a:p>
          <a:p>
            <a:pPr>
              <a:buFontTx/>
              <a:buChar char="-"/>
            </a:pPr>
            <a:r>
              <a:rPr lang="cs-CZ" dirty="0"/>
              <a:t> Zprostředkování dalších navazujících služeb</a:t>
            </a:r>
          </a:p>
          <a:p>
            <a:pPr>
              <a:buFontTx/>
              <a:buChar char="-"/>
            </a:pPr>
            <a:r>
              <a:rPr lang="cs-CZ" dirty="0"/>
              <a:t> Volnočasové aktivity</a:t>
            </a:r>
          </a:p>
          <a:p>
            <a:pPr>
              <a:buFontTx/>
              <a:buChar char="-"/>
            </a:pPr>
            <a:r>
              <a:rPr lang="cs-CZ" b="1" dirty="0"/>
              <a:t> </a:t>
            </a:r>
            <a:r>
              <a:rPr lang="cs-CZ" dirty="0"/>
              <a:t>Preventivní programy – pro uživatele i školy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2329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49" y="1272098"/>
            <a:ext cx="3275856" cy="245689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5C95D1A7-4663-4D5D-9810-444C62454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876" y="568586"/>
            <a:ext cx="2629407" cy="350119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A27FE23-D833-4CED-B411-121F02020B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05064"/>
            <a:ext cx="3611893" cy="270891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6019AB-E848-402E-B543-857476219D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" y="63846"/>
            <a:ext cx="3050162" cy="338906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657F8B-3277-4977-B566-04F20EE76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072" y="4217228"/>
            <a:ext cx="3367165" cy="25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44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711621" y="0"/>
            <a:ext cx="1428728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pic>
        <p:nvPicPr>
          <p:cNvPr id="5126" name="Obrázek 6" descr="Inverzní logo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285750"/>
            <a:ext cx="8509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7715272" y="1571612"/>
            <a:ext cx="1374735" cy="5286388"/>
          </a:xfrm>
          <a:prstGeom prst="rect">
            <a:avLst/>
          </a:prstGeom>
        </p:spPr>
        <p:txBody>
          <a:bodyPr vert="vert270">
            <a:spAutoFit/>
          </a:bodyPr>
          <a:lstStyle/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dirty="0">
                <a:solidFill>
                  <a:schemeClr val="bg1"/>
                </a:solidFill>
                <a:latin typeface="Microsoft Sans Serif" pitchFamily="34" charset="0"/>
                <a:cs typeface="Microsoft Sans Serif" pitchFamily="34" charset="0"/>
              </a:rPr>
              <a:t> </a:t>
            </a:r>
            <a:r>
              <a:rPr lang="cs-CZ" dirty="0"/>
              <a:t>Svatopluka Čecha 1429, 697 01 Kyjov</a:t>
            </a:r>
          </a:p>
          <a:p>
            <a:pPr marL="108000" fontAlgn="auto">
              <a:spcBef>
                <a:spcPts val="200"/>
              </a:spcBef>
              <a:spcAft>
                <a:spcPts val="200"/>
              </a:spcAft>
              <a:defRPr/>
            </a:pPr>
            <a:r>
              <a:rPr lang="cs-CZ" dirty="0"/>
              <a:t> Tel.: 518 323 794, 777128849</a:t>
            </a:r>
          </a:p>
          <a:p>
            <a:pPr marL="108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NÍZKOPRAHOVÉ ZAŘÍZENÍ PRO MLÁDEŽ KLUB  BÁRKA</a:t>
            </a:r>
            <a:endParaRPr lang="cs-CZ" sz="2000" dirty="0">
              <a:solidFill>
                <a:schemeClr val="bg1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5128" name="Obdélník 6"/>
          <p:cNvSpPr>
            <a:spLocks noChangeArrowheads="1"/>
          </p:cNvSpPr>
          <p:nvPr/>
        </p:nvSpPr>
        <p:spPr bwMode="auto">
          <a:xfrm>
            <a:off x="107950" y="404813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 dirty="0"/>
              <a:t>Preventivní programy NZDM KLUB BÁRKA</a:t>
            </a:r>
          </a:p>
          <a:p>
            <a:pPr algn="ctr"/>
            <a:endParaRPr lang="cs-CZ" sz="2400" dirty="0"/>
          </a:p>
        </p:txBody>
      </p:sp>
      <p:sp>
        <p:nvSpPr>
          <p:cNvPr id="2" name="Obdélník 1"/>
          <p:cNvSpPr/>
          <p:nvPr/>
        </p:nvSpPr>
        <p:spPr>
          <a:xfrm>
            <a:off x="755576" y="879475"/>
            <a:ext cx="62646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sz="2000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52252" y="879475"/>
            <a:ext cx="655605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b="1" dirty="0"/>
              <a:t>1. Besedy</a:t>
            </a:r>
          </a:p>
          <a:p>
            <a:r>
              <a:rPr lang="cs-CZ" dirty="0"/>
              <a:t> - seznámení se s činností klubu a jeho nabídkou.</a:t>
            </a:r>
          </a:p>
          <a:p>
            <a:r>
              <a:rPr lang="cs-CZ" dirty="0"/>
              <a:t> - využití volnočasového zázemí klubu</a:t>
            </a:r>
          </a:p>
          <a:p>
            <a:r>
              <a:rPr lang="cs-CZ" dirty="0"/>
              <a:t> - metodická hry na posílení sociálních a komunikačních dovedností dětí</a:t>
            </a:r>
          </a:p>
          <a:p>
            <a:r>
              <a:rPr lang="cs-CZ" dirty="0"/>
              <a:t> - max. 30 dětí + pedagogický doprovod</a:t>
            </a:r>
          </a:p>
          <a:p>
            <a:r>
              <a:rPr lang="cs-CZ" dirty="0"/>
              <a:t> - časový rozsah 60 minut / 1.500,- Kč</a:t>
            </a:r>
          </a:p>
          <a:p>
            <a:endParaRPr lang="cs-CZ" b="1" dirty="0"/>
          </a:p>
          <a:p>
            <a:r>
              <a:rPr lang="cs-CZ" b="1" dirty="0"/>
              <a:t>2.  Preventivní program „Závislosti“:</a:t>
            </a:r>
          </a:p>
          <a:p>
            <a:r>
              <a:rPr lang="cs-CZ" dirty="0"/>
              <a:t> - interaktivní program ve škole nebo v prostorách klubu zaměřený na závislosti v životě.</a:t>
            </a:r>
          </a:p>
          <a:p>
            <a:r>
              <a:rPr lang="cs-CZ" dirty="0"/>
              <a:t> - časový rozsah 90 minut / 1.800,- Kč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  <a:p>
            <a:r>
              <a:rPr lang="cs-CZ" dirty="0"/>
              <a:t>3. </a:t>
            </a:r>
            <a:r>
              <a:rPr lang="cs-CZ" b="1" dirty="0"/>
              <a:t>Preventivní program – „Jsme na jedné lodi“</a:t>
            </a:r>
          </a:p>
          <a:p>
            <a:r>
              <a:rPr lang="cs-CZ" b="1" dirty="0"/>
              <a:t> </a:t>
            </a:r>
            <a:r>
              <a:rPr lang="cs-CZ" dirty="0"/>
              <a:t>- preventivní program na téma přátelství a spolupráce</a:t>
            </a:r>
          </a:p>
          <a:p>
            <a:r>
              <a:rPr lang="cs-CZ" dirty="0"/>
              <a:t> - časový rozsah 90 minut / 1.800,- Kč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39145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3620</TotalTime>
  <Words>351</Words>
  <Application>Microsoft Office PowerPoint</Application>
  <PresentationFormat>Předvádění na obrazovce (4:3)</PresentationFormat>
  <Paragraphs>71</Paragraphs>
  <Slides>4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Microsoft Sans Serif</vt:lpstr>
      <vt:lpstr>1_Motiv sady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Ředitel Charita Kyjov</dc:creator>
  <cp:lastModifiedBy>Dana Brandová</cp:lastModifiedBy>
  <cp:revision>221</cp:revision>
  <dcterms:created xsi:type="dcterms:W3CDTF">2010-02-24T11:47:34Z</dcterms:created>
  <dcterms:modified xsi:type="dcterms:W3CDTF">2025-10-07T08:47:53Z</dcterms:modified>
</cp:coreProperties>
</file>