
<file path=[Content_Types].xml><?xml version="1.0" encoding="utf-8"?>
<Types xmlns="http://schemas.openxmlformats.org/package/2006/content-types">
  <Default Extension="fntdata" ContentType="application/x-fontdata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784" r:id="rId1"/>
  </p:sldMasterIdLst>
  <p:notesMasterIdLst>
    <p:notesMasterId r:id="rId14"/>
  </p:notesMasterIdLst>
  <p:sldIdLst>
    <p:sldId id="256" r:id="rId2"/>
    <p:sldId id="260" r:id="rId3"/>
    <p:sldId id="258" r:id="rId4"/>
    <p:sldId id="261" r:id="rId5"/>
    <p:sldId id="263" r:id="rId6"/>
    <p:sldId id="264" r:id="rId7"/>
    <p:sldId id="268" r:id="rId8"/>
    <p:sldId id="269" r:id="rId9"/>
    <p:sldId id="277" r:id="rId10"/>
    <p:sldId id="279" r:id="rId11"/>
    <p:sldId id="275" r:id="rId12"/>
    <p:sldId id="278" r:id="rId13"/>
  </p:sldIdLst>
  <p:sldSz cx="9144000" cy="5143500" type="screen16x9"/>
  <p:notesSz cx="6858000" cy="9144000"/>
  <p:embeddedFontLst>
    <p:embeddedFont>
      <p:font typeface="Oswald" panose="00000500000000000000" pitchFamily="2" charset="-18"/>
      <p:regular r:id="rId15"/>
      <p:bold r:id="rId16"/>
    </p:embeddedFont>
    <p:embeddedFont>
      <p:font typeface="Source Code Pro" panose="020B0509030403020204" pitchFamily="49" charset="0"/>
      <p:regular r:id="rId17"/>
      <p:bold r:id="rId18"/>
      <p:italic r:id="rId19"/>
      <p:boldItalic r:id="rId20"/>
    </p:embeddedFont>
  </p:embeddedFont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4" roundtripDataSignature="AMtx7miP3wse9/sNUpMxXlkIXezMUWa8s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34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35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hyperlink" Target="https://primarni-prevence.cz/" TargetMode="Externa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20.svg"/><Relationship Id="rId2" Type="http://schemas.openxmlformats.org/officeDocument/2006/relationships/image" Target="../media/image15.png"/><Relationship Id="rId1" Type="http://schemas.openxmlformats.org/officeDocument/2006/relationships/hyperlink" Target="https://primarni-prevence.cz/" TargetMode="External"/><Relationship Id="rId6" Type="http://schemas.openxmlformats.org/officeDocument/2006/relationships/image" Target="../media/image19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7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6.png"/><Relationship Id="rId5" Type="http://schemas.openxmlformats.org/officeDocument/2006/relationships/hyperlink" Target="https://primarni-prevence.cz/" TargetMode="External"/><Relationship Id="rId4" Type="http://schemas.openxmlformats.org/officeDocument/2006/relationships/image" Target="../media/image5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0.sv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19.png"/><Relationship Id="rId5" Type="http://schemas.openxmlformats.org/officeDocument/2006/relationships/hyperlink" Target="https://primarni-prevence.cz/" TargetMode="External"/><Relationship Id="rId4" Type="http://schemas.openxmlformats.org/officeDocument/2006/relationships/image" Target="../media/image1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8E2364-0C6C-4EB5-8DC5-5977FDC525C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99C23BB-5B3A-43A0-BFC4-CAFAF35BD23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i="0" dirty="0" err="1"/>
            <a:t>Bc</a:t>
          </a:r>
          <a:r>
            <a:rPr lang="en-US" b="1" i="0" dirty="0"/>
            <a:t>. Kateřina Kunická</a:t>
          </a:r>
          <a:endParaRPr lang="en-US" dirty="0"/>
        </a:p>
      </dgm:t>
    </dgm:pt>
    <dgm:pt modelId="{A7708FDD-BFE5-4848-9343-90FBBF44C86A}" type="parTrans" cxnId="{16D3276A-2677-4BE6-AA8B-A17586903290}">
      <dgm:prSet/>
      <dgm:spPr/>
      <dgm:t>
        <a:bodyPr/>
        <a:lstStyle/>
        <a:p>
          <a:endParaRPr lang="en-US"/>
        </a:p>
      </dgm:t>
    </dgm:pt>
    <dgm:pt modelId="{01BB1C6B-F3D3-4614-9662-A9733435C36F}" type="sibTrans" cxnId="{16D3276A-2677-4BE6-AA8B-A17586903290}">
      <dgm:prSet/>
      <dgm:spPr/>
      <dgm:t>
        <a:bodyPr/>
        <a:lstStyle/>
        <a:p>
          <a:endParaRPr lang="en-US"/>
        </a:p>
      </dgm:t>
    </dgm:pt>
    <dgm:pt modelId="{CE6ECA8C-ECCC-4536-8CB0-D8CF6C6A4C3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u="sng" dirty="0">
              <a:hlinkClick xmlns:r="http://schemas.openxmlformats.org/officeDocument/2006/relationships" r:id="rId1"/>
            </a:rPr>
            <a:t>https://primarni-prevence.cz/</a:t>
          </a:r>
          <a:endParaRPr lang="en-US" dirty="0"/>
        </a:p>
      </dgm:t>
    </dgm:pt>
    <dgm:pt modelId="{5BC778FF-42AA-4F8E-95A4-7BDE25FE9CB4}" type="parTrans" cxnId="{A784CE32-7438-44A0-A0E1-A995A30FF37B}">
      <dgm:prSet/>
      <dgm:spPr/>
      <dgm:t>
        <a:bodyPr/>
        <a:lstStyle/>
        <a:p>
          <a:endParaRPr lang="en-US"/>
        </a:p>
      </dgm:t>
    </dgm:pt>
    <dgm:pt modelId="{83A2F94D-5FCF-4285-8423-7DB38423FF2B}" type="sibTrans" cxnId="{A784CE32-7438-44A0-A0E1-A995A30FF37B}">
      <dgm:prSet/>
      <dgm:spPr/>
      <dgm:t>
        <a:bodyPr/>
        <a:lstStyle/>
        <a:p>
          <a:endParaRPr lang="en-US"/>
        </a:p>
      </dgm:t>
    </dgm:pt>
    <dgm:pt modelId="{4D099537-72C7-4116-BB1B-4D5F1F15863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/>
            <a:t>tel. 721 648 806</a:t>
          </a:r>
          <a:endParaRPr lang="en-US"/>
        </a:p>
      </dgm:t>
    </dgm:pt>
    <dgm:pt modelId="{F86F5C2F-785E-4264-ACF2-71DEE003951B}" type="parTrans" cxnId="{6385C4AF-4204-4E83-882D-BC8DBC835506}">
      <dgm:prSet/>
      <dgm:spPr/>
      <dgm:t>
        <a:bodyPr/>
        <a:lstStyle/>
        <a:p>
          <a:endParaRPr lang="en-US"/>
        </a:p>
      </dgm:t>
    </dgm:pt>
    <dgm:pt modelId="{60C6F940-D438-46BC-849F-05EBB4AC5184}" type="sibTrans" cxnId="{6385C4AF-4204-4E83-882D-BC8DBC835506}">
      <dgm:prSet/>
      <dgm:spPr/>
      <dgm:t>
        <a:bodyPr/>
        <a:lstStyle/>
        <a:p>
          <a:endParaRPr lang="en-US"/>
        </a:p>
      </dgm:t>
    </dgm:pt>
    <dgm:pt modelId="{3D535623-EE02-4090-98B1-60289B0EC1D4}" type="pres">
      <dgm:prSet presAssocID="{948E2364-0C6C-4EB5-8DC5-5977FDC525CD}" presName="root" presStyleCnt="0">
        <dgm:presLayoutVars>
          <dgm:dir/>
          <dgm:resizeHandles val="exact"/>
        </dgm:presLayoutVars>
      </dgm:prSet>
      <dgm:spPr/>
    </dgm:pt>
    <dgm:pt modelId="{DD2B1690-0A8E-466F-958F-8D0D93344A2A}" type="pres">
      <dgm:prSet presAssocID="{899C23BB-5B3A-43A0-BFC4-CAFAF35BD232}" presName="compNode" presStyleCnt="0"/>
      <dgm:spPr/>
    </dgm:pt>
    <dgm:pt modelId="{85A1033A-2DDB-4287-844F-560146BB0E55}" type="pres">
      <dgm:prSet presAssocID="{899C23BB-5B3A-43A0-BFC4-CAFAF35BD232}" presName="bgRect" presStyleLbl="bgShp" presStyleIdx="0" presStyleCnt="3"/>
      <dgm:spPr/>
    </dgm:pt>
    <dgm:pt modelId="{8D994DD6-BA62-48B4-893F-10EC0FCA3B0A}" type="pres">
      <dgm:prSet presAssocID="{899C23BB-5B3A-43A0-BFC4-CAFAF35BD232}" presName="iconRect" presStyleLbl="node1" presStyleIdx="0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vozovky"/>
        </a:ext>
      </dgm:extLst>
    </dgm:pt>
    <dgm:pt modelId="{8078B3FB-13E1-4ACA-9A71-476DD6F39A48}" type="pres">
      <dgm:prSet presAssocID="{899C23BB-5B3A-43A0-BFC4-CAFAF35BD232}" presName="spaceRect" presStyleCnt="0"/>
      <dgm:spPr/>
    </dgm:pt>
    <dgm:pt modelId="{195A14E5-0384-47CB-8F33-3D69B747149A}" type="pres">
      <dgm:prSet presAssocID="{899C23BB-5B3A-43A0-BFC4-CAFAF35BD232}" presName="parTx" presStyleLbl="revTx" presStyleIdx="0" presStyleCnt="3">
        <dgm:presLayoutVars>
          <dgm:chMax val="0"/>
          <dgm:chPref val="0"/>
        </dgm:presLayoutVars>
      </dgm:prSet>
      <dgm:spPr/>
    </dgm:pt>
    <dgm:pt modelId="{C57A8515-D5A4-4FC0-936A-B0DDA358697B}" type="pres">
      <dgm:prSet presAssocID="{01BB1C6B-F3D3-4614-9662-A9733435C36F}" presName="sibTrans" presStyleCnt="0"/>
      <dgm:spPr/>
    </dgm:pt>
    <dgm:pt modelId="{9E915A8C-2A7F-49C3-8AC6-93E3CBA518D2}" type="pres">
      <dgm:prSet presAssocID="{CE6ECA8C-ECCC-4536-8CB0-D8CF6C6A4C39}" presName="compNode" presStyleCnt="0"/>
      <dgm:spPr/>
    </dgm:pt>
    <dgm:pt modelId="{2A5698CF-5363-4D54-ABDF-51F01759EDC2}" type="pres">
      <dgm:prSet presAssocID="{CE6ECA8C-ECCC-4536-8CB0-D8CF6C6A4C39}" presName="bgRect" presStyleLbl="bgShp" presStyleIdx="1" presStyleCnt="3"/>
      <dgm:spPr/>
    </dgm:pt>
    <dgm:pt modelId="{2850188C-9AB0-4839-A03D-FF0336760325}" type="pres">
      <dgm:prSet presAssocID="{CE6ECA8C-ECCC-4536-8CB0-D8CF6C6A4C39}" presName="iconRect" presStyleLbl="node1" presStyleIdx="1" presStyleCnt="3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arth Globe Americas"/>
        </a:ext>
      </dgm:extLst>
    </dgm:pt>
    <dgm:pt modelId="{713351C2-71B7-40BE-85AB-E22E48625479}" type="pres">
      <dgm:prSet presAssocID="{CE6ECA8C-ECCC-4536-8CB0-D8CF6C6A4C39}" presName="spaceRect" presStyleCnt="0"/>
      <dgm:spPr/>
    </dgm:pt>
    <dgm:pt modelId="{B0AF479B-2006-4656-95C9-BBCF917712A2}" type="pres">
      <dgm:prSet presAssocID="{CE6ECA8C-ECCC-4536-8CB0-D8CF6C6A4C39}" presName="parTx" presStyleLbl="revTx" presStyleIdx="1" presStyleCnt="3">
        <dgm:presLayoutVars>
          <dgm:chMax val="0"/>
          <dgm:chPref val="0"/>
        </dgm:presLayoutVars>
      </dgm:prSet>
      <dgm:spPr/>
    </dgm:pt>
    <dgm:pt modelId="{A6956D47-B96C-40B1-85A7-A6AFEABF1B41}" type="pres">
      <dgm:prSet presAssocID="{83A2F94D-5FCF-4285-8423-7DB38423FF2B}" presName="sibTrans" presStyleCnt="0"/>
      <dgm:spPr/>
    </dgm:pt>
    <dgm:pt modelId="{5392D22A-7C98-432C-95B3-1F76ED9A2F3F}" type="pres">
      <dgm:prSet presAssocID="{4D099537-72C7-4116-BB1B-4D5F1F158639}" presName="compNode" presStyleCnt="0"/>
      <dgm:spPr/>
    </dgm:pt>
    <dgm:pt modelId="{261747F9-EA03-44A9-9D43-90B9F8B5007A}" type="pres">
      <dgm:prSet presAssocID="{4D099537-72C7-4116-BB1B-4D5F1F158639}" presName="bgRect" presStyleLbl="bgShp" presStyleIdx="2" presStyleCnt="3"/>
      <dgm:spPr/>
    </dgm:pt>
    <dgm:pt modelId="{13C22A12-CEE3-4472-BAB6-5AE5A4331FB0}" type="pres">
      <dgm:prSet presAssocID="{4D099537-72C7-4116-BB1B-4D5F1F158639}" presName="iconRect" presStyleLbl="node1" presStyleIdx="2" presStyleCnt="3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luchátko"/>
        </a:ext>
      </dgm:extLst>
    </dgm:pt>
    <dgm:pt modelId="{D88934F0-83B7-4142-B432-6DC9FF8180FA}" type="pres">
      <dgm:prSet presAssocID="{4D099537-72C7-4116-BB1B-4D5F1F158639}" presName="spaceRect" presStyleCnt="0"/>
      <dgm:spPr/>
    </dgm:pt>
    <dgm:pt modelId="{0684F0BC-890A-4B3D-BFD1-0B2931E8D684}" type="pres">
      <dgm:prSet presAssocID="{4D099537-72C7-4116-BB1B-4D5F1F158639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E6E7BA04-6502-4A8A-88F4-E35BDE6C14DA}" type="presOf" srcId="{CE6ECA8C-ECCC-4536-8CB0-D8CF6C6A4C39}" destId="{B0AF479B-2006-4656-95C9-BBCF917712A2}" srcOrd="0" destOrd="0" presId="urn:microsoft.com/office/officeart/2018/2/layout/IconVerticalSolidList"/>
    <dgm:cxn modelId="{A784CE32-7438-44A0-A0E1-A995A30FF37B}" srcId="{948E2364-0C6C-4EB5-8DC5-5977FDC525CD}" destId="{CE6ECA8C-ECCC-4536-8CB0-D8CF6C6A4C39}" srcOrd="1" destOrd="0" parTransId="{5BC778FF-42AA-4F8E-95A4-7BDE25FE9CB4}" sibTransId="{83A2F94D-5FCF-4285-8423-7DB38423FF2B}"/>
    <dgm:cxn modelId="{DB39B767-AB07-4C81-AFA3-71274B2407D2}" type="presOf" srcId="{4D099537-72C7-4116-BB1B-4D5F1F158639}" destId="{0684F0BC-890A-4B3D-BFD1-0B2931E8D684}" srcOrd="0" destOrd="0" presId="urn:microsoft.com/office/officeart/2018/2/layout/IconVerticalSolidList"/>
    <dgm:cxn modelId="{348F8948-2799-44FC-AB9B-E929AF804D9E}" type="presOf" srcId="{948E2364-0C6C-4EB5-8DC5-5977FDC525CD}" destId="{3D535623-EE02-4090-98B1-60289B0EC1D4}" srcOrd="0" destOrd="0" presId="urn:microsoft.com/office/officeart/2018/2/layout/IconVerticalSolidList"/>
    <dgm:cxn modelId="{16D3276A-2677-4BE6-AA8B-A17586903290}" srcId="{948E2364-0C6C-4EB5-8DC5-5977FDC525CD}" destId="{899C23BB-5B3A-43A0-BFC4-CAFAF35BD232}" srcOrd="0" destOrd="0" parTransId="{A7708FDD-BFE5-4848-9343-90FBBF44C86A}" sibTransId="{01BB1C6B-F3D3-4614-9662-A9733435C36F}"/>
    <dgm:cxn modelId="{4279A4A9-44B0-4E6E-AE88-FC3A57A38685}" type="presOf" srcId="{899C23BB-5B3A-43A0-BFC4-CAFAF35BD232}" destId="{195A14E5-0384-47CB-8F33-3D69B747149A}" srcOrd="0" destOrd="0" presId="urn:microsoft.com/office/officeart/2018/2/layout/IconVerticalSolidList"/>
    <dgm:cxn modelId="{6385C4AF-4204-4E83-882D-BC8DBC835506}" srcId="{948E2364-0C6C-4EB5-8DC5-5977FDC525CD}" destId="{4D099537-72C7-4116-BB1B-4D5F1F158639}" srcOrd="2" destOrd="0" parTransId="{F86F5C2F-785E-4264-ACF2-71DEE003951B}" sibTransId="{60C6F940-D438-46BC-849F-05EBB4AC5184}"/>
    <dgm:cxn modelId="{4FB5D591-2980-4DB6-9420-99E5421AAACC}" type="presParOf" srcId="{3D535623-EE02-4090-98B1-60289B0EC1D4}" destId="{DD2B1690-0A8E-466F-958F-8D0D93344A2A}" srcOrd="0" destOrd="0" presId="urn:microsoft.com/office/officeart/2018/2/layout/IconVerticalSolidList"/>
    <dgm:cxn modelId="{47C19D80-987D-4121-BDCD-94EB2CB28041}" type="presParOf" srcId="{DD2B1690-0A8E-466F-958F-8D0D93344A2A}" destId="{85A1033A-2DDB-4287-844F-560146BB0E55}" srcOrd="0" destOrd="0" presId="urn:microsoft.com/office/officeart/2018/2/layout/IconVerticalSolidList"/>
    <dgm:cxn modelId="{84BBD029-A419-4DFB-8639-2C79B57FE7BA}" type="presParOf" srcId="{DD2B1690-0A8E-466F-958F-8D0D93344A2A}" destId="{8D994DD6-BA62-48B4-893F-10EC0FCA3B0A}" srcOrd="1" destOrd="0" presId="urn:microsoft.com/office/officeart/2018/2/layout/IconVerticalSolidList"/>
    <dgm:cxn modelId="{EB5F0378-5969-47ED-A52A-B847AD7FCAB1}" type="presParOf" srcId="{DD2B1690-0A8E-466F-958F-8D0D93344A2A}" destId="{8078B3FB-13E1-4ACA-9A71-476DD6F39A48}" srcOrd="2" destOrd="0" presId="urn:microsoft.com/office/officeart/2018/2/layout/IconVerticalSolidList"/>
    <dgm:cxn modelId="{B2CABF62-8F9B-4EA6-A22D-52001ACAB166}" type="presParOf" srcId="{DD2B1690-0A8E-466F-958F-8D0D93344A2A}" destId="{195A14E5-0384-47CB-8F33-3D69B747149A}" srcOrd="3" destOrd="0" presId="urn:microsoft.com/office/officeart/2018/2/layout/IconVerticalSolidList"/>
    <dgm:cxn modelId="{FDD462E8-C560-4EAB-A03A-E0788EE7A8C2}" type="presParOf" srcId="{3D535623-EE02-4090-98B1-60289B0EC1D4}" destId="{C57A8515-D5A4-4FC0-936A-B0DDA358697B}" srcOrd="1" destOrd="0" presId="urn:microsoft.com/office/officeart/2018/2/layout/IconVerticalSolidList"/>
    <dgm:cxn modelId="{97B778BF-8087-492F-A616-DBAF2E2A48E1}" type="presParOf" srcId="{3D535623-EE02-4090-98B1-60289B0EC1D4}" destId="{9E915A8C-2A7F-49C3-8AC6-93E3CBA518D2}" srcOrd="2" destOrd="0" presId="urn:microsoft.com/office/officeart/2018/2/layout/IconVerticalSolidList"/>
    <dgm:cxn modelId="{B3F2BB04-7675-4F2D-ADB4-0A9719525F74}" type="presParOf" srcId="{9E915A8C-2A7F-49C3-8AC6-93E3CBA518D2}" destId="{2A5698CF-5363-4D54-ABDF-51F01759EDC2}" srcOrd="0" destOrd="0" presId="urn:microsoft.com/office/officeart/2018/2/layout/IconVerticalSolidList"/>
    <dgm:cxn modelId="{FBB94AD5-2555-47E2-8338-01CD809C44BB}" type="presParOf" srcId="{9E915A8C-2A7F-49C3-8AC6-93E3CBA518D2}" destId="{2850188C-9AB0-4839-A03D-FF0336760325}" srcOrd="1" destOrd="0" presId="urn:microsoft.com/office/officeart/2018/2/layout/IconVerticalSolidList"/>
    <dgm:cxn modelId="{1654B15D-82DB-4603-B6AB-BE1279FC8CF9}" type="presParOf" srcId="{9E915A8C-2A7F-49C3-8AC6-93E3CBA518D2}" destId="{713351C2-71B7-40BE-85AB-E22E48625479}" srcOrd="2" destOrd="0" presId="urn:microsoft.com/office/officeart/2018/2/layout/IconVerticalSolidList"/>
    <dgm:cxn modelId="{BB51994C-5882-4CAA-B895-6C3A19B0DC82}" type="presParOf" srcId="{9E915A8C-2A7F-49C3-8AC6-93E3CBA518D2}" destId="{B0AF479B-2006-4656-95C9-BBCF917712A2}" srcOrd="3" destOrd="0" presId="urn:microsoft.com/office/officeart/2018/2/layout/IconVerticalSolidList"/>
    <dgm:cxn modelId="{5D6C9662-F712-465C-88CC-8FB26F6FBD66}" type="presParOf" srcId="{3D535623-EE02-4090-98B1-60289B0EC1D4}" destId="{A6956D47-B96C-40B1-85A7-A6AFEABF1B41}" srcOrd="3" destOrd="0" presId="urn:microsoft.com/office/officeart/2018/2/layout/IconVerticalSolidList"/>
    <dgm:cxn modelId="{C6C13FD2-99E9-44B6-B5E5-7885CCCA4627}" type="presParOf" srcId="{3D535623-EE02-4090-98B1-60289B0EC1D4}" destId="{5392D22A-7C98-432C-95B3-1F76ED9A2F3F}" srcOrd="4" destOrd="0" presId="urn:microsoft.com/office/officeart/2018/2/layout/IconVerticalSolidList"/>
    <dgm:cxn modelId="{FCBD7EDF-9108-4B75-A549-84AFEF3FFC81}" type="presParOf" srcId="{5392D22A-7C98-432C-95B3-1F76ED9A2F3F}" destId="{261747F9-EA03-44A9-9D43-90B9F8B5007A}" srcOrd="0" destOrd="0" presId="urn:microsoft.com/office/officeart/2018/2/layout/IconVerticalSolidList"/>
    <dgm:cxn modelId="{AAD76EFB-B5F5-4177-881E-51F41C5EF45F}" type="presParOf" srcId="{5392D22A-7C98-432C-95B3-1F76ED9A2F3F}" destId="{13C22A12-CEE3-4472-BAB6-5AE5A4331FB0}" srcOrd="1" destOrd="0" presId="urn:microsoft.com/office/officeart/2018/2/layout/IconVerticalSolidList"/>
    <dgm:cxn modelId="{B65FA2B3-49E6-4746-826D-7C45C122C036}" type="presParOf" srcId="{5392D22A-7C98-432C-95B3-1F76ED9A2F3F}" destId="{D88934F0-83B7-4142-B432-6DC9FF8180FA}" srcOrd="2" destOrd="0" presId="urn:microsoft.com/office/officeart/2018/2/layout/IconVerticalSolidList"/>
    <dgm:cxn modelId="{617B5B7F-20E9-4911-B2E0-1678C771AF97}" type="presParOf" srcId="{5392D22A-7C98-432C-95B3-1F76ED9A2F3F}" destId="{0684F0BC-890A-4B3D-BFD1-0B2931E8D68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A7D0E3-BF94-4AFB-8669-ECC8CF6B051F}" type="doc">
      <dgm:prSet loTypeId="urn:microsoft.com/office/officeart/2005/8/layout/cycle1" loCatId="cycle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EEE2666-F16A-4495-B065-C92F6C5F145D}">
      <dgm:prSet/>
      <dgm:spPr/>
      <dgm:t>
        <a:bodyPr/>
        <a:lstStyle/>
        <a:p>
          <a:r>
            <a:rPr lang="cs-CZ" dirty="0"/>
            <a:t>zážitkové programy</a:t>
          </a:r>
          <a:endParaRPr lang="en-US" dirty="0"/>
        </a:p>
      </dgm:t>
    </dgm:pt>
    <dgm:pt modelId="{7171BA15-6A8B-49C3-8BDC-34869F03A2FD}" type="parTrans" cxnId="{35FFF81C-B3DF-42A2-A6D9-E6D8D7B83509}">
      <dgm:prSet/>
      <dgm:spPr/>
      <dgm:t>
        <a:bodyPr/>
        <a:lstStyle/>
        <a:p>
          <a:endParaRPr lang="en-US"/>
        </a:p>
      </dgm:t>
    </dgm:pt>
    <dgm:pt modelId="{DA2329A5-329E-4003-A9BE-3E1E59F8477B}" type="sibTrans" cxnId="{35FFF81C-B3DF-42A2-A6D9-E6D8D7B83509}">
      <dgm:prSet/>
      <dgm:spPr/>
      <dgm:t>
        <a:bodyPr/>
        <a:lstStyle/>
        <a:p>
          <a:endParaRPr lang="en-US"/>
        </a:p>
      </dgm:t>
    </dgm:pt>
    <dgm:pt modelId="{D5450367-5D98-4A54-9913-F6F1A009600C}">
      <dgm:prSet/>
      <dgm:spPr/>
      <dgm:t>
        <a:bodyPr/>
        <a:lstStyle/>
        <a:p>
          <a:r>
            <a:rPr lang="cs-CZ" dirty="0"/>
            <a:t>i</a:t>
          </a:r>
          <a:r>
            <a:rPr lang="en-US" dirty="0" err="1"/>
            <a:t>nteraktivní</a:t>
          </a:r>
          <a:r>
            <a:rPr lang="en-US" dirty="0"/>
            <a:t> </a:t>
          </a:r>
          <a:r>
            <a:rPr lang="en-US" dirty="0" err="1"/>
            <a:t>besedy</a:t>
          </a:r>
          <a:endParaRPr lang="en-US" dirty="0"/>
        </a:p>
      </dgm:t>
    </dgm:pt>
    <dgm:pt modelId="{C73CB5E6-97E6-4662-8514-FB4B200C553E}" type="parTrans" cxnId="{2B9F5D58-A04C-4EA9-A7E4-C2AC1ABD7A52}">
      <dgm:prSet/>
      <dgm:spPr/>
      <dgm:t>
        <a:bodyPr/>
        <a:lstStyle/>
        <a:p>
          <a:endParaRPr lang="en-US"/>
        </a:p>
      </dgm:t>
    </dgm:pt>
    <dgm:pt modelId="{9A5837BD-C4A2-4047-A13F-A1406BF229E1}" type="sibTrans" cxnId="{2B9F5D58-A04C-4EA9-A7E4-C2AC1ABD7A52}">
      <dgm:prSet/>
      <dgm:spPr/>
      <dgm:t>
        <a:bodyPr/>
        <a:lstStyle/>
        <a:p>
          <a:endParaRPr lang="en-US"/>
        </a:p>
      </dgm:t>
    </dgm:pt>
    <dgm:pt modelId="{68C0E9BF-E7C4-4FBA-88F8-F5C67778E467}">
      <dgm:prSet/>
      <dgm:spPr/>
      <dgm:t>
        <a:bodyPr/>
        <a:lstStyle/>
        <a:p>
          <a:r>
            <a:rPr lang="cs-CZ" b="0" i="0" dirty="0"/>
            <a:t>b</a:t>
          </a:r>
          <a:r>
            <a:rPr lang="en-US" b="0" i="0" dirty="0" err="1"/>
            <a:t>esedy</a:t>
          </a:r>
          <a:r>
            <a:rPr lang="cs-CZ" b="0" i="0" dirty="0"/>
            <a:t> s </a:t>
          </a:r>
          <a:r>
            <a:rPr lang="en-US" b="0" i="0" dirty="0"/>
            <a:t>(</a:t>
          </a:r>
          <a:r>
            <a:rPr lang="en-US" b="0" i="0" dirty="0" err="1"/>
            <a:t>pra</a:t>
          </a:r>
          <a:r>
            <a:rPr lang="en-US" b="0" i="0" dirty="0"/>
            <a:t>)</a:t>
          </a:r>
          <a:r>
            <a:rPr lang="en-US" b="0" i="0" dirty="0" err="1"/>
            <a:t>rodiči</a:t>
          </a:r>
          <a:r>
            <a:rPr lang="en-US" b="0" i="0" dirty="0"/>
            <a:t>, pedagogy</a:t>
          </a:r>
          <a:r>
            <a:rPr lang="cs-CZ" b="0" i="0" dirty="0"/>
            <a:t> aj.</a:t>
          </a:r>
          <a:endParaRPr lang="en-US" dirty="0"/>
        </a:p>
      </dgm:t>
    </dgm:pt>
    <dgm:pt modelId="{BB37DB48-BD9F-4BB1-8A12-28C624716B5C}" type="parTrans" cxnId="{B705769D-D398-4630-9166-D14EE62F097F}">
      <dgm:prSet/>
      <dgm:spPr/>
      <dgm:t>
        <a:bodyPr/>
        <a:lstStyle/>
        <a:p>
          <a:endParaRPr lang="en-US"/>
        </a:p>
      </dgm:t>
    </dgm:pt>
    <dgm:pt modelId="{167980EB-5540-476D-8E0D-CD034A82CA6A}" type="sibTrans" cxnId="{B705769D-D398-4630-9166-D14EE62F097F}">
      <dgm:prSet/>
      <dgm:spPr/>
      <dgm:t>
        <a:bodyPr/>
        <a:lstStyle/>
        <a:p>
          <a:endParaRPr lang="en-US"/>
        </a:p>
      </dgm:t>
    </dgm:pt>
    <dgm:pt modelId="{D52D4313-E196-4039-97A4-9370B0653D0E}">
      <dgm:prSet/>
      <dgm:spPr/>
      <dgm:t>
        <a:bodyPr/>
        <a:lstStyle/>
        <a:p>
          <a:r>
            <a:rPr lang="cs-CZ" b="0" i="0"/>
            <a:t>odborné konzultace</a:t>
          </a:r>
          <a:endParaRPr lang="en-US"/>
        </a:p>
      </dgm:t>
    </dgm:pt>
    <dgm:pt modelId="{819C31B8-045D-4004-AE15-C6B30F2A7637}" type="parTrans" cxnId="{7EC95DC2-887E-482E-842A-51F27565174C}">
      <dgm:prSet/>
      <dgm:spPr/>
      <dgm:t>
        <a:bodyPr/>
        <a:lstStyle/>
        <a:p>
          <a:endParaRPr lang="en-US"/>
        </a:p>
      </dgm:t>
    </dgm:pt>
    <dgm:pt modelId="{5F8DE18C-3B3C-4EAD-AF4A-01A81A18D9A2}" type="sibTrans" cxnId="{7EC95DC2-887E-482E-842A-51F27565174C}">
      <dgm:prSet/>
      <dgm:spPr/>
      <dgm:t>
        <a:bodyPr/>
        <a:lstStyle/>
        <a:p>
          <a:endParaRPr lang="en-US"/>
        </a:p>
      </dgm:t>
    </dgm:pt>
    <dgm:pt modelId="{3BF4ECAD-B86A-43B3-A1E4-EE13C41EE5E8}" type="pres">
      <dgm:prSet presAssocID="{F4A7D0E3-BF94-4AFB-8669-ECC8CF6B051F}" presName="cycle" presStyleCnt="0">
        <dgm:presLayoutVars>
          <dgm:dir/>
          <dgm:resizeHandles val="exact"/>
        </dgm:presLayoutVars>
      </dgm:prSet>
      <dgm:spPr/>
    </dgm:pt>
    <dgm:pt modelId="{DDCA84BC-6ED0-4675-BAB6-D6DEDA974CCA}" type="pres">
      <dgm:prSet presAssocID="{8EEE2666-F16A-4495-B065-C92F6C5F145D}" presName="dummy" presStyleCnt="0"/>
      <dgm:spPr/>
    </dgm:pt>
    <dgm:pt modelId="{C075026F-C012-4213-AF13-3E569ECDFDB4}" type="pres">
      <dgm:prSet presAssocID="{8EEE2666-F16A-4495-B065-C92F6C5F145D}" presName="node" presStyleLbl="revTx" presStyleIdx="0" presStyleCnt="4">
        <dgm:presLayoutVars>
          <dgm:bulletEnabled val="1"/>
        </dgm:presLayoutVars>
      </dgm:prSet>
      <dgm:spPr/>
    </dgm:pt>
    <dgm:pt modelId="{0709B82A-B021-4FEE-9757-4FB5F410A55E}" type="pres">
      <dgm:prSet presAssocID="{DA2329A5-329E-4003-A9BE-3E1E59F8477B}" presName="sibTrans" presStyleLbl="node1" presStyleIdx="0" presStyleCnt="4"/>
      <dgm:spPr/>
    </dgm:pt>
    <dgm:pt modelId="{42CB4647-E2BA-479A-AB75-F9B0EE984EDD}" type="pres">
      <dgm:prSet presAssocID="{D5450367-5D98-4A54-9913-F6F1A009600C}" presName="dummy" presStyleCnt="0"/>
      <dgm:spPr/>
    </dgm:pt>
    <dgm:pt modelId="{F8EA74DF-AF71-42C0-88D8-CBB4E21F6BE0}" type="pres">
      <dgm:prSet presAssocID="{D5450367-5D98-4A54-9913-F6F1A009600C}" presName="node" presStyleLbl="revTx" presStyleIdx="1" presStyleCnt="4">
        <dgm:presLayoutVars>
          <dgm:bulletEnabled val="1"/>
        </dgm:presLayoutVars>
      </dgm:prSet>
      <dgm:spPr/>
    </dgm:pt>
    <dgm:pt modelId="{D23EF1DD-6A49-43CF-85A8-CA62E143D526}" type="pres">
      <dgm:prSet presAssocID="{9A5837BD-C4A2-4047-A13F-A1406BF229E1}" presName="sibTrans" presStyleLbl="node1" presStyleIdx="1" presStyleCnt="4"/>
      <dgm:spPr/>
    </dgm:pt>
    <dgm:pt modelId="{8B1DC599-43E2-4AFF-BBD1-4F774156C273}" type="pres">
      <dgm:prSet presAssocID="{68C0E9BF-E7C4-4FBA-88F8-F5C67778E467}" presName="dummy" presStyleCnt="0"/>
      <dgm:spPr/>
    </dgm:pt>
    <dgm:pt modelId="{38A601ED-C57A-44E5-9286-244373658808}" type="pres">
      <dgm:prSet presAssocID="{68C0E9BF-E7C4-4FBA-88F8-F5C67778E467}" presName="node" presStyleLbl="revTx" presStyleIdx="2" presStyleCnt="4">
        <dgm:presLayoutVars>
          <dgm:bulletEnabled val="1"/>
        </dgm:presLayoutVars>
      </dgm:prSet>
      <dgm:spPr/>
    </dgm:pt>
    <dgm:pt modelId="{F105F75B-FB9E-420A-97BE-3E581066111A}" type="pres">
      <dgm:prSet presAssocID="{167980EB-5540-476D-8E0D-CD034A82CA6A}" presName="sibTrans" presStyleLbl="node1" presStyleIdx="2" presStyleCnt="4"/>
      <dgm:spPr/>
    </dgm:pt>
    <dgm:pt modelId="{037CEC40-A11A-4292-9D0D-BA7918E92511}" type="pres">
      <dgm:prSet presAssocID="{D52D4313-E196-4039-97A4-9370B0653D0E}" presName="dummy" presStyleCnt="0"/>
      <dgm:spPr/>
    </dgm:pt>
    <dgm:pt modelId="{6BCC91FD-D6C3-40C1-A83A-C0D312F494C4}" type="pres">
      <dgm:prSet presAssocID="{D52D4313-E196-4039-97A4-9370B0653D0E}" presName="node" presStyleLbl="revTx" presStyleIdx="3" presStyleCnt="4">
        <dgm:presLayoutVars>
          <dgm:bulletEnabled val="1"/>
        </dgm:presLayoutVars>
      </dgm:prSet>
      <dgm:spPr/>
    </dgm:pt>
    <dgm:pt modelId="{441B477A-A1E4-4FE4-BEA2-35C5A174535F}" type="pres">
      <dgm:prSet presAssocID="{5F8DE18C-3B3C-4EAD-AF4A-01A81A18D9A2}" presName="sibTrans" presStyleLbl="node1" presStyleIdx="3" presStyleCnt="4"/>
      <dgm:spPr/>
    </dgm:pt>
  </dgm:ptLst>
  <dgm:cxnLst>
    <dgm:cxn modelId="{723C5300-3E28-43FE-B9F2-20CFDA490A9C}" type="presOf" srcId="{5F8DE18C-3B3C-4EAD-AF4A-01A81A18D9A2}" destId="{441B477A-A1E4-4FE4-BEA2-35C5A174535F}" srcOrd="0" destOrd="0" presId="urn:microsoft.com/office/officeart/2005/8/layout/cycle1"/>
    <dgm:cxn modelId="{6DB26217-D817-4069-97B8-9611695C131F}" type="presOf" srcId="{DA2329A5-329E-4003-A9BE-3E1E59F8477B}" destId="{0709B82A-B021-4FEE-9757-4FB5F410A55E}" srcOrd="0" destOrd="0" presId="urn:microsoft.com/office/officeart/2005/8/layout/cycle1"/>
    <dgm:cxn modelId="{35FFF81C-B3DF-42A2-A6D9-E6D8D7B83509}" srcId="{F4A7D0E3-BF94-4AFB-8669-ECC8CF6B051F}" destId="{8EEE2666-F16A-4495-B065-C92F6C5F145D}" srcOrd="0" destOrd="0" parTransId="{7171BA15-6A8B-49C3-8BDC-34869F03A2FD}" sibTransId="{DA2329A5-329E-4003-A9BE-3E1E59F8477B}"/>
    <dgm:cxn modelId="{0792E840-F946-4BFB-AE2F-7C6212D8E22F}" type="presOf" srcId="{8EEE2666-F16A-4495-B065-C92F6C5F145D}" destId="{C075026F-C012-4213-AF13-3E569ECDFDB4}" srcOrd="0" destOrd="0" presId="urn:microsoft.com/office/officeart/2005/8/layout/cycle1"/>
    <dgm:cxn modelId="{38F13542-51BA-49F7-8DD1-5D5A9DA9FD97}" type="presOf" srcId="{F4A7D0E3-BF94-4AFB-8669-ECC8CF6B051F}" destId="{3BF4ECAD-B86A-43B3-A1E4-EE13C41EE5E8}" srcOrd="0" destOrd="0" presId="urn:microsoft.com/office/officeart/2005/8/layout/cycle1"/>
    <dgm:cxn modelId="{2B9F5D58-A04C-4EA9-A7E4-C2AC1ABD7A52}" srcId="{F4A7D0E3-BF94-4AFB-8669-ECC8CF6B051F}" destId="{D5450367-5D98-4A54-9913-F6F1A009600C}" srcOrd="1" destOrd="0" parTransId="{C73CB5E6-97E6-4662-8514-FB4B200C553E}" sibTransId="{9A5837BD-C4A2-4047-A13F-A1406BF229E1}"/>
    <dgm:cxn modelId="{1272F780-5500-4F14-8E74-5C81A309DEA0}" type="presOf" srcId="{68C0E9BF-E7C4-4FBA-88F8-F5C67778E467}" destId="{38A601ED-C57A-44E5-9286-244373658808}" srcOrd="0" destOrd="0" presId="urn:microsoft.com/office/officeart/2005/8/layout/cycle1"/>
    <dgm:cxn modelId="{B705769D-D398-4630-9166-D14EE62F097F}" srcId="{F4A7D0E3-BF94-4AFB-8669-ECC8CF6B051F}" destId="{68C0E9BF-E7C4-4FBA-88F8-F5C67778E467}" srcOrd="2" destOrd="0" parTransId="{BB37DB48-BD9F-4BB1-8A12-28C624716B5C}" sibTransId="{167980EB-5540-476D-8E0D-CD034A82CA6A}"/>
    <dgm:cxn modelId="{4D1CABAB-C7DB-40FF-A5BA-936071C9E7D0}" type="presOf" srcId="{9A5837BD-C4A2-4047-A13F-A1406BF229E1}" destId="{D23EF1DD-6A49-43CF-85A8-CA62E143D526}" srcOrd="0" destOrd="0" presId="urn:microsoft.com/office/officeart/2005/8/layout/cycle1"/>
    <dgm:cxn modelId="{61E4F2B9-4AFB-4225-B465-224519D6C14F}" type="presOf" srcId="{167980EB-5540-476D-8E0D-CD034A82CA6A}" destId="{F105F75B-FB9E-420A-97BE-3E581066111A}" srcOrd="0" destOrd="0" presId="urn:microsoft.com/office/officeart/2005/8/layout/cycle1"/>
    <dgm:cxn modelId="{613C78BE-F051-4D76-A6C2-8C50ED89FC00}" type="presOf" srcId="{D52D4313-E196-4039-97A4-9370B0653D0E}" destId="{6BCC91FD-D6C3-40C1-A83A-C0D312F494C4}" srcOrd="0" destOrd="0" presId="urn:microsoft.com/office/officeart/2005/8/layout/cycle1"/>
    <dgm:cxn modelId="{7EC95DC2-887E-482E-842A-51F27565174C}" srcId="{F4A7D0E3-BF94-4AFB-8669-ECC8CF6B051F}" destId="{D52D4313-E196-4039-97A4-9370B0653D0E}" srcOrd="3" destOrd="0" parTransId="{819C31B8-045D-4004-AE15-C6B30F2A7637}" sibTransId="{5F8DE18C-3B3C-4EAD-AF4A-01A81A18D9A2}"/>
    <dgm:cxn modelId="{5DCE34E7-5D4A-4A30-8AE9-CB1252AE37A5}" type="presOf" srcId="{D5450367-5D98-4A54-9913-F6F1A009600C}" destId="{F8EA74DF-AF71-42C0-88D8-CBB4E21F6BE0}" srcOrd="0" destOrd="0" presId="urn:microsoft.com/office/officeart/2005/8/layout/cycle1"/>
    <dgm:cxn modelId="{BBD7DD5B-974B-4980-B761-7D1C746A04A2}" type="presParOf" srcId="{3BF4ECAD-B86A-43B3-A1E4-EE13C41EE5E8}" destId="{DDCA84BC-6ED0-4675-BAB6-D6DEDA974CCA}" srcOrd="0" destOrd="0" presId="urn:microsoft.com/office/officeart/2005/8/layout/cycle1"/>
    <dgm:cxn modelId="{F4C88CAB-92CD-4511-AB3C-9E37568B0CAF}" type="presParOf" srcId="{3BF4ECAD-B86A-43B3-A1E4-EE13C41EE5E8}" destId="{C075026F-C012-4213-AF13-3E569ECDFDB4}" srcOrd="1" destOrd="0" presId="urn:microsoft.com/office/officeart/2005/8/layout/cycle1"/>
    <dgm:cxn modelId="{20BB7BA1-8314-4328-B146-303A43BED8B2}" type="presParOf" srcId="{3BF4ECAD-B86A-43B3-A1E4-EE13C41EE5E8}" destId="{0709B82A-B021-4FEE-9757-4FB5F410A55E}" srcOrd="2" destOrd="0" presId="urn:microsoft.com/office/officeart/2005/8/layout/cycle1"/>
    <dgm:cxn modelId="{AED0912F-EFBA-4C69-B902-2CA9D246345A}" type="presParOf" srcId="{3BF4ECAD-B86A-43B3-A1E4-EE13C41EE5E8}" destId="{42CB4647-E2BA-479A-AB75-F9B0EE984EDD}" srcOrd="3" destOrd="0" presId="urn:microsoft.com/office/officeart/2005/8/layout/cycle1"/>
    <dgm:cxn modelId="{6F75A688-D56B-4A05-8FB9-42B21B3CE5D1}" type="presParOf" srcId="{3BF4ECAD-B86A-43B3-A1E4-EE13C41EE5E8}" destId="{F8EA74DF-AF71-42C0-88D8-CBB4E21F6BE0}" srcOrd="4" destOrd="0" presId="urn:microsoft.com/office/officeart/2005/8/layout/cycle1"/>
    <dgm:cxn modelId="{172A246E-4553-4AC3-93E2-0DF190AE9231}" type="presParOf" srcId="{3BF4ECAD-B86A-43B3-A1E4-EE13C41EE5E8}" destId="{D23EF1DD-6A49-43CF-85A8-CA62E143D526}" srcOrd="5" destOrd="0" presId="urn:microsoft.com/office/officeart/2005/8/layout/cycle1"/>
    <dgm:cxn modelId="{18E4BDDE-19DC-49A0-81C2-C7A0FDC2149A}" type="presParOf" srcId="{3BF4ECAD-B86A-43B3-A1E4-EE13C41EE5E8}" destId="{8B1DC599-43E2-4AFF-BBD1-4F774156C273}" srcOrd="6" destOrd="0" presId="urn:microsoft.com/office/officeart/2005/8/layout/cycle1"/>
    <dgm:cxn modelId="{712177D1-4554-401B-BEAF-D98AD43CED77}" type="presParOf" srcId="{3BF4ECAD-B86A-43B3-A1E4-EE13C41EE5E8}" destId="{38A601ED-C57A-44E5-9286-244373658808}" srcOrd="7" destOrd="0" presId="urn:microsoft.com/office/officeart/2005/8/layout/cycle1"/>
    <dgm:cxn modelId="{AC1E134D-6727-493D-AC31-D2A8206DD998}" type="presParOf" srcId="{3BF4ECAD-B86A-43B3-A1E4-EE13C41EE5E8}" destId="{F105F75B-FB9E-420A-97BE-3E581066111A}" srcOrd="8" destOrd="0" presId="urn:microsoft.com/office/officeart/2005/8/layout/cycle1"/>
    <dgm:cxn modelId="{B7F70DA0-6601-45DD-9900-773C3A69606C}" type="presParOf" srcId="{3BF4ECAD-B86A-43B3-A1E4-EE13C41EE5E8}" destId="{037CEC40-A11A-4292-9D0D-BA7918E92511}" srcOrd="9" destOrd="0" presId="urn:microsoft.com/office/officeart/2005/8/layout/cycle1"/>
    <dgm:cxn modelId="{A7A51ABF-897D-458B-BC53-08E2760DF722}" type="presParOf" srcId="{3BF4ECAD-B86A-43B3-A1E4-EE13C41EE5E8}" destId="{6BCC91FD-D6C3-40C1-A83A-C0D312F494C4}" srcOrd="10" destOrd="0" presId="urn:microsoft.com/office/officeart/2005/8/layout/cycle1"/>
    <dgm:cxn modelId="{E0610F8D-9A05-4C69-A49A-044130666507}" type="presParOf" srcId="{3BF4ECAD-B86A-43B3-A1E4-EE13C41EE5E8}" destId="{441B477A-A1E4-4FE4-BEA2-35C5A174535F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48E2364-0C6C-4EB5-8DC5-5977FDC525CD}" type="doc">
      <dgm:prSet loTypeId="urn:microsoft.com/office/officeart/2008/layout/AlternatingHexagons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99C23BB-5B3A-43A0-BFC4-CAFAF35BD232}">
      <dgm:prSet/>
      <dgm:spPr/>
      <dgm:t>
        <a:bodyPr/>
        <a:lstStyle/>
        <a:p>
          <a:r>
            <a:rPr lang="cs-CZ" b="0" dirty="0">
              <a:latin typeface="+mj-lt"/>
            </a:rPr>
            <a:t>s respektem</a:t>
          </a:r>
          <a:endParaRPr lang="en-US" b="0" dirty="0">
            <a:latin typeface="+mj-lt"/>
          </a:endParaRPr>
        </a:p>
      </dgm:t>
    </dgm:pt>
    <dgm:pt modelId="{A7708FDD-BFE5-4848-9343-90FBBF44C86A}" type="parTrans" cxnId="{16D3276A-2677-4BE6-AA8B-A17586903290}">
      <dgm:prSet/>
      <dgm:spPr/>
      <dgm:t>
        <a:bodyPr/>
        <a:lstStyle/>
        <a:p>
          <a:endParaRPr lang="en-US"/>
        </a:p>
      </dgm:t>
    </dgm:pt>
    <dgm:pt modelId="{01BB1C6B-F3D3-4614-9662-A9733435C36F}" type="sibTrans" cxnId="{16D3276A-2677-4BE6-AA8B-A17586903290}">
      <dgm:prSet custT="1"/>
      <dgm:spPr/>
      <dgm:t>
        <a:bodyPr/>
        <a:lstStyle/>
        <a:p>
          <a:r>
            <a:rPr lang="cs-CZ" sz="1050"/>
            <a:t>zážitkově</a:t>
          </a:r>
          <a:endParaRPr lang="en-US" sz="1050" dirty="0"/>
        </a:p>
      </dgm:t>
    </dgm:pt>
    <dgm:pt modelId="{BEDC7782-E936-4E1F-8D88-2B1D47BA1C6E}">
      <dgm:prSet/>
      <dgm:spPr/>
      <dgm:t>
        <a:bodyPr/>
        <a:lstStyle/>
        <a:p>
          <a:r>
            <a:rPr lang="cs-CZ" b="0">
              <a:latin typeface="+mj-lt"/>
              <a:cs typeface="Tahoma" pitchFamily="2"/>
            </a:rPr>
            <a:t>interaktivně</a:t>
          </a:r>
          <a:endParaRPr lang="cs-CZ" b="0">
            <a:latin typeface="+mj-lt"/>
          </a:endParaRPr>
        </a:p>
      </dgm:t>
    </dgm:pt>
    <dgm:pt modelId="{E450CA15-8897-4446-98FA-DFFAB0321219}" type="parTrans" cxnId="{E54E18BA-CC36-4D03-A736-1E89CACC01B9}">
      <dgm:prSet/>
      <dgm:spPr/>
      <dgm:t>
        <a:bodyPr/>
        <a:lstStyle/>
        <a:p>
          <a:endParaRPr lang="cs-CZ"/>
        </a:p>
      </dgm:t>
    </dgm:pt>
    <dgm:pt modelId="{F909CBBF-E77F-4208-92A0-A80D9E08B6F3}" type="sibTrans" cxnId="{E54E18BA-CC36-4D03-A736-1E89CACC01B9}">
      <dgm:prSet custT="1"/>
      <dgm:spPr/>
      <dgm:t>
        <a:bodyPr/>
        <a:lstStyle/>
        <a:p>
          <a:r>
            <a:rPr lang="cs-CZ" sz="1050" dirty="0"/>
            <a:t>na míru</a:t>
          </a:r>
        </a:p>
      </dgm:t>
    </dgm:pt>
    <dgm:pt modelId="{BD0FF59F-C3D0-4B45-94D9-2B76914EE2C2}">
      <dgm:prSet/>
      <dgm:spPr/>
      <dgm:t>
        <a:bodyPr/>
        <a:lstStyle/>
        <a:p>
          <a:r>
            <a:rPr lang="cs-CZ" b="0" i="0" u="none" strike="noStrike" cap="none" dirty="0">
              <a:latin typeface="+mj-lt"/>
              <a:ea typeface="Segoe UI" pitchFamily="2"/>
              <a:cs typeface="Tahoma" pitchFamily="2"/>
            </a:rPr>
            <a:t>hravě</a:t>
          </a:r>
          <a:endParaRPr lang="cs-CZ" b="0" dirty="0">
            <a:latin typeface="+mj-lt"/>
          </a:endParaRPr>
        </a:p>
      </dgm:t>
    </dgm:pt>
    <dgm:pt modelId="{F9A41EE4-6A3A-4761-861D-EDC9B34A3C90}" type="parTrans" cxnId="{D1746FB7-EA74-446D-AB1A-1836AFD02837}">
      <dgm:prSet/>
      <dgm:spPr/>
      <dgm:t>
        <a:bodyPr/>
        <a:lstStyle/>
        <a:p>
          <a:endParaRPr lang="cs-CZ"/>
        </a:p>
      </dgm:t>
    </dgm:pt>
    <dgm:pt modelId="{0D94B953-8061-405D-8686-C85B2D5ECBC1}" type="sibTrans" cxnId="{D1746FB7-EA74-446D-AB1A-1836AFD02837}">
      <dgm:prSet/>
      <dgm:spPr/>
      <dgm:t>
        <a:bodyPr/>
        <a:lstStyle/>
        <a:p>
          <a:r>
            <a:rPr lang="cs-CZ" b="0"/>
            <a:t>s pedagogem</a:t>
          </a:r>
          <a:endParaRPr lang="cs-CZ" b="0" dirty="0"/>
        </a:p>
      </dgm:t>
    </dgm:pt>
    <dgm:pt modelId="{AAFB1C37-2263-492C-9540-D9E7E46539E4}">
      <dgm:prSet/>
      <dgm:spPr/>
      <dgm:t>
        <a:bodyPr/>
        <a:lstStyle/>
        <a:p>
          <a:r>
            <a:rPr lang="cs-CZ" b="0" dirty="0">
              <a:latin typeface="+mj-lt"/>
            </a:rPr>
            <a:t>na míru</a:t>
          </a:r>
        </a:p>
      </dgm:t>
    </dgm:pt>
    <dgm:pt modelId="{8CE3BC86-5755-4CD8-A88C-5740C0AF779F}" type="sibTrans" cxnId="{A1424811-73C4-4923-9141-4BF1CADF7EF2}">
      <dgm:prSet/>
      <dgm:spPr/>
      <dgm:t>
        <a:bodyPr/>
        <a:lstStyle/>
        <a:p>
          <a:r>
            <a:rPr lang="cs-CZ"/>
            <a:t>nedirektivně</a:t>
          </a:r>
        </a:p>
      </dgm:t>
    </dgm:pt>
    <dgm:pt modelId="{07D2A3CE-5711-4B83-8A0E-58352F9F3329}" type="parTrans" cxnId="{A1424811-73C4-4923-9141-4BF1CADF7EF2}">
      <dgm:prSet/>
      <dgm:spPr/>
      <dgm:t>
        <a:bodyPr/>
        <a:lstStyle/>
        <a:p>
          <a:endParaRPr lang="cs-CZ"/>
        </a:p>
      </dgm:t>
    </dgm:pt>
    <dgm:pt modelId="{6C24E185-1B65-43EB-9DA8-86556C8CFF37}" type="pres">
      <dgm:prSet presAssocID="{948E2364-0C6C-4EB5-8DC5-5977FDC525CD}" presName="Name0" presStyleCnt="0">
        <dgm:presLayoutVars>
          <dgm:chMax/>
          <dgm:chPref/>
          <dgm:dir/>
          <dgm:animLvl val="lvl"/>
        </dgm:presLayoutVars>
      </dgm:prSet>
      <dgm:spPr/>
    </dgm:pt>
    <dgm:pt modelId="{2F267687-7B7F-402D-95D9-9EFB4339ACA9}" type="pres">
      <dgm:prSet presAssocID="{899C23BB-5B3A-43A0-BFC4-CAFAF35BD232}" presName="composite" presStyleCnt="0"/>
      <dgm:spPr/>
    </dgm:pt>
    <dgm:pt modelId="{E226C33A-25DA-4944-9412-FB57D5BCE46F}" type="pres">
      <dgm:prSet presAssocID="{899C23BB-5B3A-43A0-BFC4-CAFAF35BD232}" presName="Parent1" presStyleLbl="node1" presStyleIdx="0" presStyleCnt="8">
        <dgm:presLayoutVars>
          <dgm:chMax val="1"/>
          <dgm:chPref val="1"/>
          <dgm:bulletEnabled val="1"/>
        </dgm:presLayoutVars>
      </dgm:prSet>
      <dgm:spPr/>
    </dgm:pt>
    <dgm:pt modelId="{0B6EDE65-0A3B-4585-85E8-1C09E409788B}" type="pres">
      <dgm:prSet presAssocID="{899C23BB-5B3A-43A0-BFC4-CAFAF35BD232}" presName="Childtext1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8CF414B0-3055-4E85-B2FA-BC5ED94209AC}" type="pres">
      <dgm:prSet presAssocID="{899C23BB-5B3A-43A0-BFC4-CAFAF35BD232}" presName="BalanceSpacing" presStyleCnt="0"/>
      <dgm:spPr/>
    </dgm:pt>
    <dgm:pt modelId="{61739332-F091-4565-A319-75F000035025}" type="pres">
      <dgm:prSet presAssocID="{899C23BB-5B3A-43A0-BFC4-CAFAF35BD232}" presName="BalanceSpacing1" presStyleCnt="0"/>
      <dgm:spPr/>
    </dgm:pt>
    <dgm:pt modelId="{65095B51-7729-461F-B2ED-780A274AF30E}" type="pres">
      <dgm:prSet presAssocID="{01BB1C6B-F3D3-4614-9662-A9733435C36F}" presName="Accent1Text" presStyleLbl="node1" presStyleIdx="1" presStyleCnt="8"/>
      <dgm:spPr/>
    </dgm:pt>
    <dgm:pt modelId="{186A28A6-3CC9-431D-8294-64FD83955C5B}" type="pres">
      <dgm:prSet presAssocID="{01BB1C6B-F3D3-4614-9662-A9733435C36F}" presName="spaceBetweenRectangles" presStyleCnt="0"/>
      <dgm:spPr/>
    </dgm:pt>
    <dgm:pt modelId="{63A73833-FF4A-46F6-915A-C37FAB7EE95E}" type="pres">
      <dgm:prSet presAssocID="{AAFB1C37-2263-492C-9540-D9E7E46539E4}" presName="composite" presStyleCnt="0"/>
      <dgm:spPr/>
    </dgm:pt>
    <dgm:pt modelId="{1366905C-1BD7-492C-98A2-0B6C7105F726}" type="pres">
      <dgm:prSet presAssocID="{AAFB1C37-2263-492C-9540-D9E7E46539E4}" presName="Parent1" presStyleLbl="node1" presStyleIdx="2" presStyleCnt="8">
        <dgm:presLayoutVars>
          <dgm:chMax val="1"/>
          <dgm:chPref val="1"/>
          <dgm:bulletEnabled val="1"/>
        </dgm:presLayoutVars>
      </dgm:prSet>
      <dgm:spPr/>
    </dgm:pt>
    <dgm:pt modelId="{81460D6D-ED44-4A0C-9697-C28515F555C9}" type="pres">
      <dgm:prSet presAssocID="{AAFB1C37-2263-492C-9540-D9E7E46539E4}" presName="Childtext1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2F470398-567F-4636-A623-C9F1992B7BDA}" type="pres">
      <dgm:prSet presAssocID="{AAFB1C37-2263-492C-9540-D9E7E46539E4}" presName="BalanceSpacing" presStyleCnt="0"/>
      <dgm:spPr/>
    </dgm:pt>
    <dgm:pt modelId="{B4A968D1-0D4D-4AFD-8EAA-684CFC8D061A}" type="pres">
      <dgm:prSet presAssocID="{AAFB1C37-2263-492C-9540-D9E7E46539E4}" presName="BalanceSpacing1" presStyleCnt="0"/>
      <dgm:spPr/>
    </dgm:pt>
    <dgm:pt modelId="{B7B4D868-126A-444E-9530-1035A1635FF1}" type="pres">
      <dgm:prSet presAssocID="{8CE3BC86-5755-4CD8-A88C-5740C0AF779F}" presName="Accent1Text" presStyleLbl="node1" presStyleIdx="3" presStyleCnt="8"/>
      <dgm:spPr/>
    </dgm:pt>
    <dgm:pt modelId="{29D0F352-7F77-4B24-A77C-E2DD8AD13BA3}" type="pres">
      <dgm:prSet presAssocID="{8CE3BC86-5755-4CD8-A88C-5740C0AF779F}" presName="spaceBetweenRectangles" presStyleCnt="0"/>
      <dgm:spPr/>
    </dgm:pt>
    <dgm:pt modelId="{F85C9120-24AC-47FF-A53E-9F8AF869C2DD}" type="pres">
      <dgm:prSet presAssocID="{BEDC7782-E936-4E1F-8D88-2B1D47BA1C6E}" presName="composite" presStyleCnt="0"/>
      <dgm:spPr/>
    </dgm:pt>
    <dgm:pt modelId="{D14E02C3-CE1D-41E0-B14D-B9C6DEF80228}" type="pres">
      <dgm:prSet presAssocID="{BEDC7782-E936-4E1F-8D88-2B1D47BA1C6E}" presName="Parent1" presStyleLbl="node1" presStyleIdx="4" presStyleCnt="8">
        <dgm:presLayoutVars>
          <dgm:chMax val="1"/>
          <dgm:chPref val="1"/>
          <dgm:bulletEnabled val="1"/>
        </dgm:presLayoutVars>
      </dgm:prSet>
      <dgm:spPr/>
    </dgm:pt>
    <dgm:pt modelId="{203AE237-94E4-41DE-B331-AD6C7E7857B0}" type="pres">
      <dgm:prSet presAssocID="{BEDC7782-E936-4E1F-8D88-2B1D47BA1C6E}" presName="Childtext1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14D68103-A678-4F12-8E4C-8A753969BCCD}" type="pres">
      <dgm:prSet presAssocID="{BEDC7782-E936-4E1F-8D88-2B1D47BA1C6E}" presName="BalanceSpacing" presStyleCnt="0"/>
      <dgm:spPr/>
    </dgm:pt>
    <dgm:pt modelId="{709C08F0-DB65-442D-8FBC-56A3AD40E517}" type="pres">
      <dgm:prSet presAssocID="{BEDC7782-E936-4E1F-8D88-2B1D47BA1C6E}" presName="BalanceSpacing1" presStyleCnt="0"/>
      <dgm:spPr/>
    </dgm:pt>
    <dgm:pt modelId="{D522C21D-5847-41A0-A0CE-FAE5ED39E45E}" type="pres">
      <dgm:prSet presAssocID="{F909CBBF-E77F-4208-92A0-A80D9E08B6F3}" presName="Accent1Text" presStyleLbl="node1" presStyleIdx="5" presStyleCnt="8"/>
      <dgm:spPr/>
    </dgm:pt>
    <dgm:pt modelId="{BE2F4935-04C2-4385-A4D7-77D3F5B343D3}" type="pres">
      <dgm:prSet presAssocID="{F909CBBF-E77F-4208-92A0-A80D9E08B6F3}" presName="spaceBetweenRectangles" presStyleCnt="0"/>
      <dgm:spPr/>
    </dgm:pt>
    <dgm:pt modelId="{4048532B-011A-4263-A7CA-7EA0CDC037A2}" type="pres">
      <dgm:prSet presAssocID="{BD0FF59F-C3D0-4B45-94D9-2B76914EE2C2}" presName="composite" presStyleCnt="0"/>
      <dgm:spPr/>
    </dgm:pt>
    <dgm:pt modelId="{0E565198-AB75-4162-B53D-5768FC9A3588}" type="pres">
      <dgm:prSet presAssocID="{BD0FF59F-C3D0-4B45-94D9-2B76914EE2C2}" presName="Parent1" presStyleLbl="node1" presStyleIdx="6" presStyleCnt="8">
        <dgm:presLayoutVars>
          <dgm:chMax val="1"/>
          <dgm:chPref val="1"/>
          <dgm:bulletEnabled val="1"/>
        </dgm:presLayoutVars>
      </dgm:prSet>
      <dgm:spPr/>
    </dgm:pt>
    <dgm:pt modelId="{9B7C4F16-FCEB-4B3A-9DC5-C1C76C3A7766}" type="pres">
      <dgm:prSet presAssocID="{BD0FF59F-C3D0-4B45-94D9-2B76914EE2C2}" presName="Childtext1" presStyleLbl="revTx" presStyleIdx="3" presStyleCnt="4">
        <dgm:presLayoutVars>
          <dgm:chMax val="0"/>
          <dgm:chPref val="0"/>
          <dgm:bulletEnabled val="1"/>
        </dgm:presLayoutVars>
      </dgm:prSet>
      <dgm:spPr/>
    </dgm:pt>
    <dgm:pt modelId="{50EDBB20-72D6-4243-9928-440A5827E6A0}" type="pres">
      <dgm:prSet presAssocID="{BD0FF59F-C3D0-4B45-94D9-2B76914EE2C2}" presName="BalanceSpacing" presStyleCnt="0"/>
      <dgm:spPr/>
    </dgm:pt>
    <dgm:pt modelId="{36D3A12B-A454-4E91-9D93-058491AD6774}" type="pres">
      <dgm:prSet presAssocID="{BD0FF59F-C3D0-4B45-94D9-2B76914EE2C2}" presName="BalanceSpacing1" presStyleCnt="0"/>
      <dgm:spPr/>
    </dgm:pt>
    <dgm:pt modelId="{7700D7BE-EE41-4DC1-AA1A-287D038F21BA}" type="pres">
      <dgm:prSet presAssocID="{0D94B953-8061-405D-8686-C85B2D5ECBC1}" presName="Accent1Text" presStyleLbl="node1" presStyleIdx="7" presStyleCnt="8"/>
      <dgm:spPr/>
    </dgm:pt>
  </dgm:ptLst>
  <dgm:cxnLst>
    <dgm:cxn modelId="{37094F02-8055-426C-9BF5-63EE9BBCEEDE}" type="presOf" srcId="{BD0FF59F-C3D0-4B45-94D9-2B76914EE2C2}" destId="{0E565198-AB75-4162-B53D-5768FC9A3588}" srcOrd="0" destOrd="0" presId="urn:microsoft.com/office/officeart/2008/layout/AlternatingHexagons"/>
    <dgm:cxn modelId="{D441D305-57EC-4225-8049-213B01727E27}" type="presOf" srcId="{0D94B953-8061-405D-8686-C85B2D5ECBC1}" destId="{7700D7BE-EE41-4DC1-AA1A-287D038F21BA}" srcOrd="0" destOrd="0" presId="urn:microsoft.com/office/officeart/2008/layout/AlternatingHexagons"/>
    <dgm:cxn modelId="{A1424811-73C4-4923-9141-4BF1CADF7EF2}" srcId="{948E2364-0C6C-4EB5-8DC5-5977FDC525CD}" destId="{AAFB1C37-2263-492C-9540-D9E7E46539E4}" srcOrd="1" destOrd="0" parTransId="{07D2A3CE-5711-4B83-8A0E-58352F9F3329}" sibTransId="{8CE3BC86-5755-4CD8-A88C-5740C0AF779F}"/>
    <dgm:cxn modelId="{16D3276A-2677-4BE6-AA8B-A17586903290}" srcId="{948E2364-0C6C-4EB5-8DC5-5977FDC525CD}" destId="{899C23BB-5B3A-43A0-BFC4-CAFAF35BD232}" srcOrd="0" destOrd="0" parTransId="{A7708FDD-BFE5-4848-9343-90FBBF44C86A}" sibTransId="{01BB1C6B-F3D3-4614-9662-A9733435C36F}"/>
    <dgm:cxn modelId="{3E294376-7360-4C62-A0FB-175DC8F61D17}" type="presOf" srcId="{01BB1C6B-F3D3-4614-9662-A9733435C36F}" destId="{65095B51-7729-461F-B2ED-780A274AF30E}" srcOrd="0" destOrd="0" presId="urn:microsoft.com/office/officeart/2008/layout/AlternatingHexagons"/>
    <dgm:cxn modelId="{A9908678-CD06-46F4-A660-7D94C1832119}" type="presOf" srcId="{BEDC7782-E936-4E1F-8D88-2B1D47BA1C6E}" destId="{D14E02C3-CE1D-41E0-B14D-B9C6DEF80228}" srcOrd="0" destOrd="0" presId="urn:microsoft.com/office/officeart/2008/layout/AlternatingHexagons"/>
    <dgm:cxn modelId="{52F95982-C6DD-4245-B3E3-240A96B5707F}" type="presOf" srcId="{AAFB1C37-2263-492C-9540-D9E7E46539E4}" destId="{1366905C-1BD7-492C-98A2-0B6C7105F726}" srcOrd="0" destOrd="0" presId="urn:microsoft.com/office/officeart/2008/layout/AlternatingHexagons"/>
    <dgm:cxn modelId="{BF28E29D-4A82-4ADB-A2E6-A6809FCF28EB}" type="presOf" srcId="{899C23BB-5B3A-43A0-BFC4-CAFAF35BD232}" destId="{E226C33A-25DA-4944-9412-FB57D5BCE46F}" srcOrd="0" destOrd="0" presId="urn:microsoft.com/office/officeart/2008/layout/AlternatingHexagons"/>
    <dgm:cxn modelId="{B2AC4EA9-A3E2-4AE4-8A0A-14884651198C}" type="presOf" srcId="{8CE3BC86-5755-4CD8-A88C-5740C0AF779F}" destId="{B7B4D868-126A-444E-9530-1035A1635FF1}" srcOrd="0" destOrd="0" presId="urn:microsoft.com/office/officeart/2008/layout/AlternatingHexagons"/>
    <dgm:cxn modelId="{D1746FB7-EA74-446D-AB1A-1836AFD02837}" srcId="{948E2364-0C6C-4EB5-8DC5-5977FDC525CD}" destId="{BD0FF59F-C3D0-4B45-94D9-2B76914EE2C2}" srcOrd="3" destOrd="0" parTransId="{F9A41EE4-6A3A-4761-861D-EDC9B34A3C90}" sibTransId="{0D94B953-8061-405D-8686-C85B2D5ECBC1}"/>
    <dgm:cxn modelId="{E54E18BA-CC36-4D03-A736-1E89CACC01B9}" srcId="{948E2364-0C6C-4EB5-8DC5-5977FDC525CD}" destId="{BEDC7782-E936-4E1F-8D88-2B1D47BA1C6E}" srcOrd="2" destOrd="0" parTransId="{E450CA15-8897-4446-98FA-DFFAB0321219}" sibTransId="{F909CBBF-E77F-4208-92A0-A80D9E08B6F3}"/>
    <dgm:cxn modelId="{F284C9C7-5242-47E4-B452-44C3BA250932}" type="presOf" srcId="{F909CBBF-E77F-4208-92A0-A80D9E08B6F3}" destId="{D522C21D-5847-41A0-A0CE-FAE5ED39E45E}" srcOrd="0" destOrd="0" presId="urn:microsoft.com/office/officeart/2008/layout/AlternatingHexagons"/>
    <dgm:cxn modelId="{7CCDB4E3-02A1-442C-AED6-915F2DFFC4B3}" type="presOf" srcId="{948E2364-0C6C-4EB5-8DC5-5977FDC525CD}" destId="{6C24E185-1B65-43EB-9DA8-86556C8CFF37}" srcOrd="0" destOrd="0" presId="urn:microsoft.com/office/officeart/2008/layout/AlternatingHexagons"/>
    <dgm:cxn modelId="{6FB72BA1-D9FB-4ECB-922D-BF9758C30FFC}" type="presParOf" srcId="{6C24E185-1B65-43EB-9DA8-86556C8CFF37}" destId="{2F267687-7B7F-402D-95D9-9EFB4339ACA9}" srcOrd="0" destOrd="0" presId="urn:microsoft.com/office/officeart/2008/layout/AlternatingHexagons"/>
    <dgm:cxn modelId="{FC3D7964-B4F6-40DA-B3A0-3C0B8A2C410B}" type="presParOf" srcId="{2F267687-7B7F-402D-95D9-9EFB4339ACA9}" destId="{E226C33A-25DA-4944-9412-FB57D5BCE46F}" srcOrd="0" destOrd="0" presId="urn:microsoft.com/office/officeart/2008/layout/AlternatingHexagons"/>
    <dgm:cxn modelId="{F8DC0D0F-3995-4D21-9125-839A3CAA3498}" type="presParOf" srcId="{2F267687-7B7F-402D-95D9-9EFB4339ACA9}" destId="{0B6EDE65-0A3B-4585-85E8-1C09E409788B}" srcOrd="1" destOrd="0" presId="urn:microsoft.com/office/officeart/2008/layout/AlternatingHexagons"/>
    <dgm:cxn modelId="{47F21583-F0B3-4B07-B5FF-63E9D137A09A}" type="presParOf" srcId="{2F267687-7B7F-402D-95D9-9EFB4339ACA9}" destId="{8CF414B0-3055-4E85-B2FA-BC5ED94209AC}" srcOrd="2" destOrd="0" presId="urn:microsoft.com/office/officeart/2008/layout/AlternatingHexagons"/>
    <dgm:cxn modelId="{76035131-C78D-4020-9628-2F2D8306F6CB}" type="presParOf" srcId="{2F267687-7B7F-402D-95D9-9EFB4339ACA9}" destId="{61739332-F091-4565-A319-75F000035025}" srcOrd="3" destOrd="0" presId="urn:microsoft.com/office/officeart/2008/layout/AlternatingHexagons"/>
    <dgm:cxn modelId="{3F2DFF0D-CA00-462A-9B19-832D59D3CA74}" type="presParOf" srcId="{2F267687-7B7F-402D-95D9-9EFB4339ACA9}" destId="{65095B51-7729-461F-B2ED-780A274AF30E}" srcOrd="4" destOrd="0" presId="urn:microsoft.com/office/officeart/2008/layout/AlternatingHexagons"/>
    <dgm:cxn modelId="{A5E401EF-746E-4280-9901-80008622CF68}" type="presParOf" srcId="{6C24E185-1B65-43EB-9DA8-86556C8CFF37}" destId="{186A28A6-3CC9-431D-8294-64FD83955C5B}" srcOrd="1" destOrd="0" presId="urn:microsoft.com/office/officeart/2008/layout/AlternatingHexagons"/>
    <dgm:cxn modelId="{0C65C92E-FB9C-4854-BA64-6636F66D8F09}" type="presParOf" srcId="{6C24E185-1B65-43EB-9DA8-86556C8CFF37}" destId="{63A73833-FF4A-46F6-915A-C37FAB7EE95E}" srcOrd="2" destOrd="0" presId="urn:microsoft.com/office/officeart/2008/layout/AlternatingHexagons"/>
    <dgm:cxn modelId="{37E7A337-8128-4F25-A690-1F631146DEDC}" type="presParOf" srcId="{63A73833-FF4A-46F6-915A-C37FAB7EE95E}" destId="{1366905C-1BD7-492C-98A2-0B6C7105F726}" srcOrd="0" destOrd="0" presId="urn:microsoft.com/office/officeart/2008/layout/AlternatingHexagons"/>
    <dgm:cxn modelId="{BB459764-43E3-44B5-B307-4150A9555D05}" type="presParOf" srcId="{63A73833-FF4A-46F6-915A-C37FAB7EE95E}" destId="{81460D6D-ED44-4A0C-9697-C28515F555C9}" srcOrd="1" destOrd="0" presId="urn:microsoft.com/office/officeart/2008/layout/AlternatingHexagons"/>
    <dgm:cxn modelId="{6257C42E-2C19-467A-ABD7-9560827E16BE}" type="presParOf" srcId="{63A73833-FF4A-46F6-915A-C37FAB7EE95E}" destId="{2F470398-567F-4636-A623-C9F1992B7BDA}" srcOrd="2" destOrd="0" presId="urn:microsoft.com/office/officeart/2008/layout/AlternatingHexagons"/>
    <dgm:cxn modelId="{B128AFF7-6C25-4498-BE60-912F784F6C62}" type="presParOf" srcId="{63A73833-FF4A-46F6-915A-C37FAB7EE95E}" destId="{B4A968D1-0D4D-4AFD-8EAA-684CFC8D061A}" srcOrd="3" destOrd="0" presId="urn:microsoft.com/office/officeart/2008/layout/AlternatingHexagons"/>
    <dgm:cxn modelId="{8ACA55E5-667A-4FD6-A3ED-64C1D636CF67}" type="presParOf" srcId="{63A73833-FF4A-46F6-915A-C37FAB7EE95E}" destId="{B7B4D868-126A-444E-9530-1035A1635FF1}" srcOrd="4" destOrd="0" presId="urn:microsoft.com/office/officeart/2008/layout/AlternatingHexagons"/>
    <dgm:cxn modelId="{04FE5A73-276A-4639-9F97-2331449774ED}" type="presParOf" srcId="{6C24E185-1B65-43EB-9DA8-86556C8CFF37}" destId="{29D0F352-7F77-4B24-A77C-E2DD8AD13BA3}" srcOrd="3" destOrd="0" presId="urn:microsoft.com/office/officeart/2008/layout/AlternatingHexagons"/>
    <dgm:cxn modelId="{34154214-D388-4DEC-8084-7D3FE532F217}" type="presParOf" srcId="{6C24E185-1B65-43EB-9DA8-86556C8CFF37}" destId="{F85C9120-24AC-47FF-A53E-9F8AF869C2DD}" srcOrd="4" destOrd="0" presId="urn:microsoft.com/office/officeart/2008/layout/AlternatingHexagons"/>
    <dgm:cxn modelId="{3821F14E-15F8-44FE-94E3-3519334FA53A}" type="presParOf" srcId="{F85C9120-24AC-47FF-A53E-9F8AF869C2DD}" destId="{D14E02C3-CE1D-41E0-B14D-B9C6DEF80228}" srcOrd="0" destOrd="0" presId="urn:microsoft.com/office/officeart/2008/layout/AlternatingHexagons"/>
    <dgm:cxn modelId="{69C13332-728E-4DDF-9FA4-1F3B4492E2E5}" type="presParOf" srcId="{F85C9120-24AC-47FF-A53E-9F8AF869C2DD}" destId="{203AE237-94E4-41DE-B331-AD6C7E7857B0}" srcOrd="1" destOrd="0" presId="urn:microsoft.com/office/officeart/2008/layout/AlternatingHexagons"/>
    <dgm:cxn modelId="{8CAEB703-850E-49AE-BCCE-487792F460EE}" type="presParOf" srcId="{F85C9120-24AC-47FF-A53E-9F8AF869C2DD}" destId="{14D68103-A678-4F12-8E4C-8A753969BCCD}" srcOrd="2" destOrd="0" presId="urn:microsoft.com/office/officeart/2008/layout/AlternatingHexagons"/>
    <dgm:cxn modelId="{B08FA6D5-CE64-4E21-BD51-69D190844E99}" type="presParOf" srcId="{F85C9120-24AC-47FF-A53E-9F8AF869C2DD}" destId="{709C08F0-DB65-442D-8FBC-56A3AD40E517}" srcOrd="3" destOrd="0" presId="urn:microsoft.com/office/officeart/2008/layout/AlternatingHexagons"/>
    <dgm:cxn modelId="{A7567385-6807-4C56-B451-C507330A4F0D}" type="presParOf" srcId="{F85C9120-24AC-47FF-A53E-9F8AF869C2DD}" destId="{D522C21D-5847-41A0-A0CE-FAE5ED39E45E}" srcOrd="4" destOrd="0" presId="urn:microsoft.com/office/officeart/2008/layout/AlternatingHexagons"/>
    <dgm:cxn modelId="{399C6D99-0B75-497B-86A1-102EF740654D}" type="presParOf" srcId="{6C24E185-1B65-43EB-9DA8-86556C8CFF37}" destId="{BE2F4935-04C2-4385-A4D7-77D3F5B343D3}" srcOrd="5" destOrd="0" presId="urn:microsoft.com/office/officeart/2008/layout/AlternatingHexagons"/>
    <dgm:cxn modelId="{BEEDEE64-24BF-492D-A557-F29A05FC2A25}" type="presParOf" srcId="{6C24E185-1B65-43EB-9DA8-86556C8CFF37}" destId="{4048532B-011A-4263-A7CA-7EA0CDC037A2}" srcOrd="6" destOrd="0" presId="urn:microsoft.com/office/officeart/2008/layout/AlternatingHexagons"/>
    <dgm:cxn modelId="{7137991A-C01F-483C-AAA4-CD5DC792F473}" type="presParOf" srcId="{4048532B-011A-4263-A7CA-7EA0CDC037A2}" destId="{0E565198-AB75-4162-B53D-5768FC9A3588}" srcOrd="0" destOrd="0" presId="urn:microsoft.com/office/officeart/2008/layout/AlternatingHexagons"/>
    <dgm:cxn modelId="{630288AC-B216-446D-8AC8-827D3A6E36AA}" type="presParOf" srcId="{4048532B-011A-4263-A7CA-7EA0CDC037A2}" destId="{9B7C4F16-FCEB-4B3A-9DC5-C1C76C3A7766}" srcOrd="1" destOrd="0" presId="urn:microsoft.com/office/officeart/2008/layout/AlternatingHexagons"/>
    <dgm:cxn modelId="{ADBDCCE9-7120-4595-B758-D20E4806CF14}" type="presParOf" srcId="{4048532B-011A-4263-A7CA-7EA0CDC037A2}" destId="{50EDBB20-72D6-4243-9928-440A5827E6A0}" srcOrd="2" destOrd="0" presId="urn:microsoft.com/office/officeart/2008/layout/AlternatingHexagons"/>
    <dgm:cxn modelId="{7BBFB75C-3B7E-423B-809C-1DFD20B37D8C}" type="presParOf" srcId="{4048532B-011A-4263-A7CA-7EA0CDC037A2}" destId="{36D3A12B-A454-4E91-9D93-058491AD6774}" srcOrd="3" destOrd="0" presId="urn:microsoft.com/office/officeart/2008/layout/AlternatingHexagons"/>
    <dgm:cxn modelId="{B2044B6E-AB32-4427-80BF-E037196C6782}" type="presParOf" srcId="{4048532B-011A-4263-A7CA-7EA0CDC037A2}" destId="{7700D7BE-EE41-4DC1-AA1A-287D038F21BA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C576D13-7E82-4EF7-9EBE-6090C1126EC0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A6F3C5D-ECEE-47EF-8154-8ED9BB5BAF4E}">
      <dgm:prSet/>
      <dgm:spPr/>
      <dgm:t>
        <a:bodyPr/>
        <a:lstStyle/>
        <a:p>
          <a:r>
            <a:rPr lang="cs-CZ" dirty="0"/>
            <a:t>jednorázově 2x 45min</a:t>
          </a:r>
          <a:endParaRPr lang="en-US" dirty="0"/>
        </a:p>
      </dgm:t>
    </dgm:pt>
    <dgm:pt modelId="{F2752E14-A1FE-4E41-BEF9-98399DD45087}" type="parTrans" cxnId="{0EB63553-822F-4DE0-AA7B-D75F4D2FA91F}">
      <dgm:prSet/>
      <dgm:spPr/>
      <dgm:t>
        <a:bodyPr/>
        <a:lstStyle/>
        <a:p>
          <a:endParaRPr lang="en-US"/>
        </a:p>
      </dgm:t>
    </dgm:pt>
    <dgm:pt modelId="{EDBDAF52-EC7A-4A3A-85A4-1C5E8507C462}" type="sibTrans" cxnId="{0EB63553-822F-4DE0-AA7B-D75F4D2FA91F}">
      <dgm:prSet/>
      <dgm:spPr/>
      <dgm:t>
        <a:bodyPr/>
        <a:lstStyle/>
        <a:p>
          <a:endParaRPr lang="en-US"/>
        </a:p>
      </dgm:t>
    </dgm:pt>
    <dgm:pt modelId="{3E602833-AD4A-4EFD-9018-54C158C46775}">
      <dgm:prSet/>
      <dgm:spPr/>
      <dgm:t>
        <a:bodyPr/>
        <a:lstStyle/>
        <a:p>
          <a:r>
            <a:rPr lang="cs-CZ"/>
            <a:t>možnost navazujícího programu</a:t>
          </a:r>
          <a:endParaRPr lang="en-US"/>
        </a:p>
      </dgm:t>
    </dgm:pt>
    <dgm:pt modelId="{22B5C456-1F01-40E9-8293-1B00B165F058}" type="parTrans" cxnId="{2A81E024-D700-4C3F-9663-81284BB04572}">
      <dgm:prSet/>
      <dgm:spPr/>
      <dgm:t>
        <a:bodyPr/>
        <a:lstStyle/>
        <a:p>
          <a:endParaRPr lang="en-US"/>
        </a:p>
      </dgm:t>
    </dgm:pt>
    <dgm:pt modelId="{4A3CF6E8-66C1-4A43-B717-C4A6EAFA6AC5}" type="sibTrans" cxnId="{2A81E024-D700-4C3F-9663-81284BB04572}">
      <dgm:prSet/>
      <dgm:spPr/>
      <dgm:t>
        <a:bodyPr/>
        <a:lstStyle/>
        <a:p>
          <a:endParaRPr lang="en-US"/>
        </a:p>
      </dgm:t>
    </dgm:pt>
    <dgm:pt modelId="{5D5E76A5-B1B6-4ECA-ACBE-E2D0A069868D}">
      <dgm:prSet/>
      <dgm:spPr/>
      <dgm:t>
        <a:bodyPr/>
        <a:lstStyle/>
        <a:p>
          <a:r>
            <a:rPr lang="cs-CZ" dirty="0"/>
            <a:t>konzultace před i po programu zdarma</a:t>
          </a:r>
          <a:endParaRPr lang="en-US" dirty="0"/>
        </a:p>
      </dgm:t>
    </dgm:pt>
    <dgm:pt modelId="{F281F76B-2919-4E4A-9665-1418D7D8933E}" type="parTrans" cxnId="{109C0AA0-6E75-4C8E-8D1A-9567E742C1EB}">
      <dgm:prSet/>
      <dgm:spPr/>
      <dgm:t>
        <a:bodyPr/>
        <a:lstStyle/>
        <a:p>
          <a:endParaRPr lang="en-US"/>
        </a:p>
      </dgm:t>
    </dgm:pt>
    <dgm:pt modelId="{69130354-5A62-4558-8A8D-95E8CD0AC4DB}" type="sibTrans" cxnId="{109C0AA0-6E75-4C8E-8D1A-9567E742C1EB}">
      <dgm:prSet/>
      <dgm:spPr/>
      <dgm:t>
        <a:bodyPr/>
        <a:lstStyle/>
        <a:p>
          <a:endParaRPr lang="en-US"/>
        </a:p>
      </dgm:t>
    </dgm:pt>
    <dgm:pt modelId="{7BA88807-1B10-4B39-917D-6D53082367E9}">
      <dgm:prSet/>
      <dgm:spPr/>
      <dgm:t>
        <a:bodyPr/>
        <a:lstStyle/>
        <a:p>
          <a:r>
            <a:rPr lang="cs-CZ" dirty="0"/>
            <a:t>cena 1.800,- Kč </a:t>
          </a:r>
          <a:br>
            <a:rPr lang="cs-CZ" dirty="0"/>
          </a:br>
          <a:r>
            <a:rPr lang="cs-CZ" dirty="0"/>
            <a:t>+ cestovné (z Kyjova)</a:t>
          </a:r>
          <a:endParaRPr lang="en-US" dirty="0"/>
        </a:p>
      </dgm:t>
    </dgm:pt>
    <dgm:pt modelId="{3C46DFCD-0A68-4235-8D54-E1C536252EA5}" type="parTrans" cxnId="{6209C05D-2010-4A31-AC97-4EE4FCBAE8DC}">
      <dgm:prSet/>
      <dgm:spPr/>
      <dgm:t>
        <a:bodyPr/>
        <a:lstStyle/>
        <a:p>
          <a:endParaRPr lang="en-US"/>
        </a:p>
      </dgm:t>
    </dgm:pt>
    <dgm:pt modelId="{B7541D47-C996-440A-9BB1-4B841BEE8CF3}" type="sibTrans" cxnId="{6209C05D-2010-4A31-AC97-4EE4FCBAE8DC}">
      <dgm:prSet/>
      <dgm:spPr/>
      <dgm:t>
        <a:bodyPr/>
        <a:lstStyle/>
        <a:p>
          <a:endParaRPr lang="en-US"/>
        </a:p>
      </dgm:t>
    </dgm:pt>
    <dgm:pt modelId="{AF319B62-3F7E-4EF4-8DD7-7D8CC78D8A44}">
      <dgm:prSet/>
      <dgm:spPr/>
      <dgm:t>
        <a:bodyPr/>
        <a:lstStyle/>
        <a:p>
          <a:r>
            <a:rPr lang="cs-CZ" dirty="0"/>
            <a:t>besedy s (pra)rodiči/ pedagogy 2.100,- Kč</a:t>
          </a:r>
          <a:br>
            <a:rPr lang="cs-CZ" dirty="0"/>
          </a:br>
          <a:r>
            <a:rPr lang="cs-CZ" dirty="0"/>
            <a:t>+ cestovné (z Kyjova)</a:t>
          </a:r>
          <a:endParaRPr lang="en-US" dirty="0"/>
        </a:p>
      </dgm:t>
    </dgm:pt>
    <dgm:pt modelId="{A7040966-E0BD-4F67-A150-A25C8AF86A9B}" type="parTrans" cxnId="{272C45EE-401C-4D68-B328-77A9B58C1924}">
      <dgm:prSet/>
      <dgm:spPr/>
      <dgm:t>
        <a:bodyPr/>
        <a:lstStyle/>
        <a:p>
          <a:endParaRPr lang="en-US"/>
        </a:p>
      </dgm:t>
    </dgm:pt>
    <dgm:pt modelId="{7168276E-9DF7-4EE3-B5E9-2C81F0C3E1CC}" type="sibTrans" cxnId="{272C45EE-401C-4D68-B328-77A9B58C1924}">
      <dgm:prSet/>
      <dgm:spPr/>
      <dgm:t>
        <a:bodyPr/>
        <a:lstStyle/>
        <a:p>
          <a:endParaRPr lang="en-US"/>
        </a:p>
      </dgm:t>
    </dgm:pt>
    <dgm:pt modelId="{E643E025-B9BB-45A2-8BCA-A07C367EC686}" type="pres">
      <dgm:prSet presAssocID="{EC576D13-7E82-4EF7-9EBE-6090C1126EC0}" presName="vert0" presStyleCnt="0">
        <dgm:presLayoutVars>
          <dgm:dir/>
          <dgm:animOne val="branch"/>
          <dgm:animLvl val="lvl"/>
        </dgm:presLayoutVars>
      </dgm:prSet>
      <dgm:spPr/>
    </dgm:pt>
    <dgm:pt modelId="{9DA589E5-1707-4CC7-92B1-7375158F175E}" type="pres">
      <dgm:prSet presAssocID="{9A6F3C5D-ECEE-47EF-8154-8ED9BB5BAF4E}" presName="thickLine" presStyleLbl="alignNode1" presStyleIdx="0" presStyleCnt="5"/>
      <dgm:spPr/>
    </dgm:pt>
    <dgm:pt modelId="{9C4F5DCD-3F18-4C00-9C9E-554109850EF6}" type="pres">
      <dgm:prSet presAssocID="{9A6F3C5D-ECEE-47EF-8154-8ED9BB5BAF4E}" presName="horz1" presStyleCnt="0"/>
      <dgm:spPr/>
    </dgm:pt>
    <dgm:pt modelId="{CC349ABC-D3A8-4D62-9F76-00A92930C1D1}" type="pres">
      <dgm:prSet presAssocID="{9A6F3C5D-ECEE-47EF-8154-8ED9BB5BAF4E}" presName="tx1" presStyleLbl="revTx" presStyleIdx="0" presStyleCnt="5"/>
      <dgm:spPr/>
    </dgm:pt>
    <dgm:pt modelId="{0119DDB7-9B9D-4CBD-B1E8-B5AC56F4A583}" type="pres">
      <dgm:prSet presAssocID="{9A6F3C5D-ECEE-47EF-8154-8ED9BB5BAF4E}" presName="vert1" presStyleCnt="0"/>
      <dgm:spPr/>
    </dgm:pt>
    <dgm:pt modelId="{5A589E51-4724-4658-B4FC-9F4D87DDE3C0}" type="pres">
      <dgm:prSet presAssocID="{3E602833-AD4A-4EFD-9018-54C158C46775}" presName="thickLine" presStyleLbl="alignNode1" presStyleIdx="1" presStyleCnt="5"/>
      <dgm:spPr/>
    </dgm:pt>
    <dgm:pt modelId="{5BD760E6-1B1D-44B4-80F6-455B49FB7EE1}" type="pres">
      <dgm:prSet presAssocID="{3E602833-AD4A-4EFD-9018-54C158C46775}" presName="horz1" presStyleCnt="0"/>
      <dgm:spPr/>
    </dgm:pt>
    <dgm:pt modelId="{3FF1A478-FFB0-409D-8020-FF95C90E5C91}" type="pres">
      <dgm:prSet presAssocID="{3E602833-AD4A-4EFD-9018-54C158C46775}" presName="tx1" presStyleLbl="revTx" presStyleIdx="1" presStyleCnt="5"/>
      <dgm:spPr/>
    </dgm:pt>
    <dgm:pt modelId="{E5E827AB-8230-4A2F-847D-7B2C5928D242}" type="pres">
      <dgm:prSet presAssocID="{3E602833-AD4A-4EFD-9018-54C158C46775}" presName="vert1" presStyleCnt="0"/>
      <dgm:spPr/>
    </dgm:pt>
    <dgm:pt modelId="{F9E862FD-353B-4C36-87A8-9830D2F348A3}" type="pres">
      <dgm:prSet presAssocID="{5D5E76A5-B1B6-4ECA-ACBE-E2D0A069868D}" presName="thickLine" presStyleLbl="alignNode1" presStyleIdx="2" presStyleCnt="5"/>
      <dgm:spPr/>
    </dgm:pt>
    <dgm:pt modelId="{3235B088-65CF-46F7-8A65-D300FDC6DA82}" type="pres">
      <dgm:prSet presAssocID="{5D5E76A5-B1B6-4ECA-ACBE-E2D0A069868D}" presName="horz1" presStyleCnt="0"/>
      <dgm:spPr/>
    </dgm:pt>
    <dgm:pt modelId="{12F6F4C0-90DF-4ABB-B786-931ACCB3409B}" type="pres">
      <dgm:prSet presAssocID="{5D5E76A5-B1B6-4ECA-ACBE-E2D0A069868D}" presName="tx1" presStyleLbl="revTx" presStyleIdx="2" presStyleCnt="5"/>
      <dgm:spPr/>
    </dgm:pt>
    <dgm:pt modelId="{A8B8F6E5-D5E3-400A-9999-F77078D74EB8}" type="pres">
      <dgm:prSet presAssocID="{5D5E76A5-B1B6-4ECA-ACBE-E2D0A069868D}" presName="vert1" presStyleCnt="0"/>
      <dgm:spPr/>
    </dgm:pt>
    <dgm:pt modelId="{CE2D47E9-E113-4BF6-AA34-B4A45C69CAFC}" type="pres">
      <dgm:prSet presAssocID="{7BA88807-1B10-4B39-917D-6D53082367E9}" presName="thickLine" presStyleLbl="alignNode1" presStyleIdx="3" presStyleCnt="5"/>
      <dgm:spPr/>
    </dgm:pt>
    <dgm:pt modelId="{E8070FF8-556E-4C85-947F-7241346D576C}" type="pres">
      <dgm:prSet presAssocID="{7BA88807-1B10-4B39-917D-6D53082367E9}" presName="horz1" presStyleCnt="0"/>
      <dgm:spPr/>
    </dgm:pt>
    <dgm:pt modelId="{C6323872-B93C-4D14-B2C8-02B71CD85416}" type="pres">
      <dgm:prSet presAssocID="{7BA88807-1B10-4B39-917D-6D53082367E9}" presName="tx1" presStyleLbl="revTx" presStyleIdx="3" presStyleCnt="5"/>
      <dgm:spPr/>
    </dgm:pt>
    <dgm:pt modelId="{19E1A561-AD54-4624-B898-2F311B3732CC}" type="pres">
      <dgm:prSet presAssocID="{7BA88807-1B10-4B39-917D-6D53082367E9}" presName="vert1" presStyleCnt="0"/>
      <dgm:spPr/>
    </dgm:pt>
    <dgm:pt modelId="{693CBCC4-0450-4B71-970F-113E8F9D41AC}" type="pres">
      <dgm:prSet presAssocID="{AF319B62-3F7E-4EF4-8DD7-7D8CC78D8A44}" presName="thickLine" presStyleLbl="alignNode1" presStyleIdx="4" presStyleCnt="5"/>
      <dgm:spPr/>
    </dgm:pt>
    <dgm:pt modelId="{61C5D6E9-5634-47F8-9E1A-CF3276826CB3}" type="pres">
      <dgm:prSet presAssocID="{AF319B62-3F7E-4EF4-8DD7-7D8CC78D8A44}" presName="horz1" presStyleCnt="0"/>
      <dgm:spPr/>
    </dgm:pt>
    <dgm:pt modelId="{B1A985D4-C1E6-4EEC-BA36-47F010FAAF5A}" type="pres">
      <dgm:prSet presAssocID="{AF319B62-3F7E-4EF4-8DD7-7D8CC78D8A44}" presName="tx1" presStyleLbl="revTx" presStyleIdx="4" presStyleCnt="5"/>
      <dgm:spPr/>
    </dgm:pt>
    <dgm:pt modelId="{4AB87463-0381-4294-939A-E3B147D8CCB8}" type="pres">
      <dgm:prSet presAssocID="{AF319B62-3F7E-4EF4-8DD7-7D8CC78D8A44}" presName="vert1" presStyleCnt="0"/>
      <dgm:spPr/>
    </dgm:pt>
  </dgm:ptLst>
  <dgm:cxnLst>
    <dgm:cxn modelId="{19986E1A-819B-41E0-9CB5-158E9FE8E6AF}" type="presOf" srcId="{7BA88807-1B10-4B39-917D-6D53082367E9}" destId="{C6323872-B93C-4D14-B2C8-02B71CD85416}" srcOrd="0" destOrd="0" presId="urn:microsoft.com/office/officeart/2008/layout/LinedList"/>
    <dgm:cxn modelId="{2A81E024-D700-4C3F-9663-81284BB04572}" srcId="{EC576D13-7E82-4EF7-9EBE-6090C1126EC0}" destId="{3E602833-AD4A-4EFD-9018-54C158C46775}" srcOrd="1" destOrd="0" parTransId="{22B5C456-1F01-40E9-8293-1B00B165F058}" sibTransId="{4A3CF6E8-66C1-4A43-B717-C4A6EAFA6AC5}"/>
    <dgm:cxn modelId="{6209C05D-2010-4A31-AC97-4EE4FCBAE8DC}" srcId="{EC576D13-7E82-4EF7-9EBE-6090C1126EC0}" destId="{7BA88807-1B10-4B39-917D-6D53082367E9}" srcOrd="3" destOrd="0" parTransId="{3C46DFCD-0A68-4235-8D54-E1C536252EA5}" sibTransId="{B7541D47-C996-440A-9BB1-4B841BEE8CF3}"/>
    <dgm:cxn modelId="{09C65161-6F42-4058-A51B-1EE0AE8717BF}" type="presOf" srcId="{3E602833-AD4A-4EFD-9018-54C158C46775}" destId="{3FF1A478-FFB0-409D-8020-FF95C90E5C91}" srcOrd="0" destOrd="0" presId="urn:microsoft.com/office/officeart/2008/layout/LinedList"/>
    <dgm:cxn modelId="{3CEBC847-68EA-454A-8C1D-DE8206DDD485}" type="presOf" srcId="{5D5E76A5-B1B6-4ECA-ACBE-E2D0A069868D}" destId="{12F6F4C0-90DF-4ABB-B786-931ACCB3409B}" srcOrd="0" destOrd="0" presId="urn:microsoft.com/office/officeart/2008/layout/LinedList"/>
    <dgm:cxn modelId="{0EB63553-822F-4DE0-AA7B-D75F4D2FA91F}" srcId="{EC576D13-7E82-4EF7-9EBE-6090C1126EC0}" destId="{9A6F3C5D-ECEE-47EF-8154-8ED9BB5BAF4E}" srcOrd="0" destOrd="0" parTransId="{F2752E14-A1FE-4E41-BEF9-98399DD45087}" sibTransId="{EDBDAF52-EC7A-4A3A-85A4-1C5E8507C462}"/>
    <dgm:cxn modelId="{B7608775-C450-4A36-80CA-F8F0BD844205}" type="presOf" srcId="{9A6F3C5D-ECEE-47EF-8154-8ED9BB5BAF4E}" destId="{CC349ABC-D3A8-4D62-9F76-00A92930C1D1}" srcOrd="0" destOrd="0" presId="urn:microsoft.com/office/officeart/2008/layout/LinedList"/>
    <dgm:cxn modelId="{109C0AA0-6E75-4C8E-8D1A-9567E742C1EB}" srcId="{EC576D13-7E82-4EF7-9EBE-6090C1126EC0}" destId="{5D5E76A5-B1B6-4ECA-ACBE-E2D0A069868D}" srcOrd="2" destOrd="0" parTransId="{F281F76B-2919-4E4A-9665-1418D7D8933E}" sibTransId="{69130354-5A62-4558-8A8D-95E8CD0AC4DB}"/>
    <dgm:cxn modelId="{6A9310B9-CC9F-4146-A4F6-4C5C3CEE9279}" type="presOf" srcId="{AF319B62-3F7E-4EF4-8DD7-7D8CC78D8A44}" destId="{B1A985D4-C1E6-4EEC-BA36-47F010FAAF5A}" srcOrd="0" destOrd="0" presId="urn:microsoft.com/office/officeart/2008/layout/LinedList"/>
    <dgm:cxn modelId="{488D20BE-ED54-4A53-BD06-DFD247C662BF}" type="presOf" srcId="{EC576D13-7E82-4EF7-9EBE-6090C1126EC0}" destId="{E643E025-B9BB-45A2-8BCA-A07C367EC686}" srcOrd="0" destOrd="0" presId="urn:microsoft.com/office/officeart/2008/layout/LinedList"/>
    <dgm:cxn modelId="{272C45EE-401C-4D68-B328-77A9B58C1924}" srcId="{EC576D13-7E82-4EF7-9EBE-6090C1126EC0}" destId="{AF319B62-3F7E-4EF4-8DD7-7D8CC78D8A44}" srcOrd="4" destOrd="0" parTransId="{A7040966-E0BD-4F67-A150-A25C8AF86A9B}" sibTransId="{7168276E-9DF7-4EE3-B5E9-2C81F0C3E1CC}"/>
    <dgm:cxn modelId="{FBC5823A-CD62-45E2-9590-8747AA04416C}" type="presParOf" srcId="{E643E025-B9BB-45A2-8BCA-A07C367EC686}" destId="{9DA589E5-1707-4CC7-92B1-7375158F175E}" srcOrd="0" destOrd="0" presId="urn:microsoft.com/office/officeart/2008/layout/LinedList"/>
    <dgm:cxn modelId="{40B6CD3F-1EC4-4209-8FBA-B0D9B89E5B01}" type="presParOf" srcId="{E643E025-B9BB-45A2-8BCA-A07C367EC686}" destId="{9C4F5DCD-3F18-4C00-9C9E-554109850EF6}" srcOrd="1" destOrd="0" presId="urn:microsoft.com/office/officeart/2008/layout/LinedList"/>
    <dgm:cxn modelId="{BBA47BAC-1823-4A40-98F8-E02F7ED41CFF}" type="presParOf" srcId="{9C4F5DCD-3F18-4C00-9C9E-554109850EF6}" destId="{CC349ABC-D3A8-4D62-9F76-00A92930C1D1}" srcOrd="0" destOrd="0" presId="urn:microsoft.com/office/officeart/2008/layout/LinedList"/>
    <dgm:cxn modelId="{AADC8DC3-0B97-4F85-AC61-FD7CF04F2C3E}" type="presParOf" srcId="{9C4F5DCD-3F18-4C00-9C9E-554109850EF6}" destId="{0119DDB7-9B9D-4CBD-B1E8-B5AC56F4A583}" srcOrd="1" destOrd="0" presId="urn:microsoft.com/office/officeart/2008/layout/LinedList"/>
    <dgm:cxn modelId="{FC8BF009-307C-4AEA-AD17-992FBE64615D}" type="presParOf" srcId="{E643E025-B9BB-45A2-8BCA-A07C367EC686}" destId="{5A589E51-4724-4658-B4FC-9F4D87DDE3C0}" srcOrd="2" destOrd="0" presId="urn:microsoft.com/office/officeart/2008/layout/LinedList"/>
    <dgm:cxn modelId="{7A05F864-FA1E-492C-8914-28DBD1B588BF}" type="presParOf" srcId="{E643E025-B9BB-45A2-8BCA-A07C367EC686}" destId="{5BD760E6-1B1D-44B4-80F6-455B49FB7EE1}" srcOrd="3" destOrd="0" presId="urn:microsoft.com/office/officeart/2008/layout/LinedList"/>
    <dgm:cxn modelId="{E99B8308-6364-470A-9E0F-8BCF8B82C3E5}" type="presParOf" srcId="{5BD760E6-1B1D-44B4-80F6-455B49FB7EE1}" destId="{3FF1A478-FFB0-409D-8020-FF95C90E5C91}" srcOrd="0" destOrd="0" presId="urn:microsoft.com/office/officeart/2008/layout/LinedList"/>
    <dgm:cxn modelId="{94714CA5-7B57-4CB4-BD87-60A7820F968C}" type="presParOf" srcId="{5BD760E6-1B1D-44B4-80F6-455B49FB7EE1}" destId="{E5E827AB-8230-4A2F-847D-7B2C5928D242}" srcOrd="1" destOrd="0" presId="urn:microsoft.com/office/officeart/2008/layout/LinedList"/>
    <dgm:cxn modelId="{D1A256DC-91AC-4249-BB03-ECA53226ACD1}" type="presParOf" srcId="{E643E025-B9BB-45A2-8BCA-A07C367EC686}" destId="{F9E862FD-353B-4C36-87A8-9830D2F348A3}" srcOrd="4" destOrd="0" presId="urn:microsoft.com/office/officeart/2008/layout/LinedList"/>
    <dgm:cxn modelId="{5BCF4E55-0860-4807-B93D-C4D3FC84D1C6}" type="presParOf" srcId="{E643E025-B9BB-45A2-8BCA-A07C367EC686}" destId="{3235B088-65CF-46F7-8A65-D300FDC6DA82}" srcOrd="5" destOrd="0" presId="urn:microsoft.com/office/officeart/2008/layout/LinedList"/>
    <dgm:cxn modelId="{22828ECB-9F9B-4665-8EB0-FEE5EFF34D0F}" type="presParOf" srcId="{3235B088-65CF-46F7-8A65-D300FDC6DA82}" destId="{12F6F4C0-90DF-4ABB-B786-931ACCB3409B}" srcOrd="0" destOrd="0" presId="urn:microsoft.com/office/officeart/2008/layout/LinedList"/>
    <dgm:cxn modelId="{71A91D44-3CBA-4FFD-9807-5ED1C8D46833}" type="presParOf" srcId="{3235B088-65CF-46F7-8A65-D300FDC6DA82}" destId="{A8B8F6E5-D5E3-400A-9999-F77078D74EB8}" srcOrd="1" destOrd="0" presId="urn:microsoft.com/office/officeart/2008/layout/LinedList"/>
    <dgm:cxn modelId="{9DAA24D6-8166-4883-9AFC-CCC97A4C583F}" type="presParOf" srcId="{E643E025-B9BB-45A2-8BCA-A07C367EC686}" destId="{CE2D47E9-E113-4BF6-AA34-B4A45C69CAFC}" srcOrd="6" destOrd="0" presId="urn:microsoft.com/office/officeart/2008/layout/LinedList"/>
    <dgm:cxn modelId="{6897B696-A981-4C0C-A8D7-C3040E934B0B}" type="presParOf" srcId="{E643E025-B9BB-45A2-8BCA-A07C367EC686}" destId="{E8070FF8-556E-4C85-947F-7241346D576C}" srcOrd="7" destOrd="0" presId="urn:microsoft.com/office/officeart/2008/layout/LinedList"/>
    <dgm:cxn modelId="{9CC7F558-BD33-4C6E-B8F5-21F5A498431D}" type="presParOf" srcId="{E8070FF8-556E-4C85-947F-7241346D576C}" destId="{C6323872-B93C-4D14-B2C8-02B71CD85416}" srcOrd="0" destOrd="0" presId="urn:microsoft.com/office/officeart/2008/layout/LinedList"/>
    <dgm:cxn modelId="{5FF83673-079A-498E-92E2-4DDBAF806798}" type="presParOf" srcId="{E8070FF8-556E-4C85-947F-7241346D576C}" destId="{19E1A561-AD54-4624-B898-2F311B3732CC}" srcOrd="1" destOrd="0" presId="urn:microsoft.com/office/officeart/2008/layout/LinedList"/>
    <dgm:cxn modelId="{728EEE6F-4C7D-46D6-B342-E7B1AC06DBDD}" type="presParOf" srcId="{E643E025-B9BB-45A2-8BCA-A07C367EC686}" destId="{693CBCC4-0450-4B71-970F-113E8F9D41AC}" srcOrd="8" destOrd="0" presId="urn:microsoft.com/office/officeart/2008/layout/LinedList"/>
    <dgm:cxn modelId="{DDA92D61-4921-4C57-BCC1-2A382A7B09C3}" type="presParOf" srcId="{E643E025-B9BB-45A2-8BCA-A07C367EC686}" destId="{61C5D6E9-5634-47F8-9E1A-CF3276826CB3}" srcOrd="9" destOrd="0" presId="urn:microsoft.com/office/officeart/2008/layout/LinedList"/>
    <dgm:cxn modelId="{469A57E3-6D61-475B-9195-05DF840170BC}" type="presParOf" srcId="{61C5D6E9-5634-47F8-9E1A-CF3276826CB3}" destId="{B1A985D4-C1E6-4EEC-BA36-47F010FAAF5A}" srcOrd="0" destOrd="0" presId="urn:microsoft.com/office/officeart/2008/layout/LinedList"/>
    <dgm:cxn modelId="{FD9A6AF9-5F41-457A-AAED-4AB89B92C6CF}" type="presParOf" srcId="{61C5D6E9-5634-47F8-9E1A-CF3276826CB3}" destId="{4AB87463-0381-4294-939A-E3B147D8CCB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48E2364-0C6C-4EB5-8DC5-5977FDC525C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899C23BB-5B3A-43A0-BFC4-CAFAF35BD23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i="0"/>
            <a:t>Bc. Kateřina Kunická</a:t>
          </a:r>
          <a:endParaRPr lang="en-US"/>
        </a:p>
      </dgm:t>
    </dgm:pt>
    <dgm:pt modelId="{A7708FDD-BFE5-4848-9343-90FBBF44C86A}" type="parTrans" cxnId="{16D3276A-2677-4BE6-AA8B-A17586903290}">
      <dgm:prSet/>
      <dgm:spPr/>
      <dgm:t>
        <a:bodyPr/>
        <a:lstStyle/>
        <a:p>
          <a:endParaRPr lang="en-US"/>
        </a:p>
      </dgm:t>
    </dgm:pt>
    <dgm:pt modelId="{01BB1C6B-F3D3-4614-9662-A9733435C36F}" type="sibTrans" cxnId="{16D3276A-2677-4BE6-AA8B-A17586903290}">
      <dgm:prSet/>
      <dgm:spPr/>
      <dgm:t>
        <a:bodyPr/>
        <a:lstStyle/>
        <a:p>
          <a:endParaRPr lang="en-US"/>
        </a:p>
      </dgm:t>
    </dgm:pt>
    <dgm:pt modelId="{CE6ECA8C-ECCC-4536-8CB0-D8CF6C6A4C3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u="sng">
              <a:hlinkClick xmlns:r="http://schemas.openxmlformats.org/officeDocument/2006/relationships" r:id="rId1"/>
            </a:rPr>
            <a:t>https://primarni-prevence.cz/</a:t>
          </a:r>
          <a:endParaRPr lang="en-US"/>
        </a:p>
      </dgm:t>
    </dgm:pt>
    <dgm:pt modelId="{5BC778FF-42AA-4F8E-95A4-7BDE25FE9CB4}" type="parTrans" cxnId="{A784CE32-7438-44A0-A0E1-A995A30FF37B}">
      <dgm:prSet/>
      <dgm:spPr/>
      <dgm:t>
        <a:bodyPr/>
        <a:lstStyle/>
        <a:p>
          <a:endParaRPr lang="en-US"/>
        </a:p>
      </dgm:t>
    </dgm:pt>
    <dgm:pt modelId="{83A2F94D-5FCF-4285-8423-7DB38423FF2B}" type="sibTrans" cxnId="{A784CE32-7438-44A0-A0E1-A995A30FF37B}">
      <dgm:prSet/>
      <dgm:spPr/>
      <dgm:t>
        <a:bodyPr/>
        <a:lstStyle/>
        <a:p>
          <a:endParaRPr lang="en-US"/>
        </a:p>
      </dgm:t>
    </dgm:pt>
    <dgm:pt modelId="{4D099537-72C7-4116-BB1B-4D5F1F15863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/>
            <a:t>tel. 721 648 806</a:t>
          </a:r>
          <a:endParaRPr lang="en-US"/>
        </a:p>
      </dgm:t>
    </dgm:pt>
    <dgm:pt modelId="{F86F5C2F-785E-4264-ACF2-71DEE003951B}" type="parTrans" cxnId="{6385C4AF-4204-4E83-882D-BC8DBC835506}">
      <dgm:prSet/>
      <dgm:spPr/>
      <dgm:t>
        <a:bodyPr/>
        <a:lstStyle/>
        <a:p>
          <a:endParaRPr lang="en-US"/>
        </a:p>
      </dgm:t>
    </dgm:pt>
    <dgm:pt modelId="{60C6F940-D438-46BC-849F-05EBB4AC5184}" type="sibTrans" cxnId="{6385C4AF-4204-4E83-882D-BC8DBC835506}">
      <dgm:prSet/>
      <dgm:spPr/>
      <dgm:t>
        <a:bodyPr/>
        <a:lstStyle/>
        <a:p>
          <a:endParaRPr lang="en-US"/>
        </a:p>
      </dgm:t>
    </dgm:pt>
    <dgm:pt modelId="{3D535623-EE02-4090-98B1-60289B0EC1D4}" type="pres">
      <dgm:prSet presAssocID="{948E2364-0C6C-4EB5-8DC5-5977FDC525CD}" presName="root" presStyleCnt="0">
        <dgm:presLayoutVars>
          <dgm:dir/>
          <dgm:resizeHandles val="exact"/>
        </dgm:presLayoutVars>
      </dgm:prSet>
      <dgm:spPr/>
    </dgm:pt>
    <dgm:pt modelId="{DD2B1690-0A8E-466F-958F-8D0D93344A2A}" type="pres">
      <dgm:prSet presAssocID="{899C23BB-5B3A-43A0-BFC4-CAFAF35BD232}" presName="compNode" presStyleCnt="0"/>
      <dgm:spPr/>
    </dgm:pt>
    <dgm:pt modelId="{85A1033A-2DDB-4287-844F-560146BB0E55}" type="pres">
      <dgm:prSet presAssocID="{899C23BB-5B3A-43A0-BFC4-CAFAF35BD232}" presName="bgRect" presStyleLbl="bgShp" presStyleIdx="0" presStyleCnt="3"/>
      <dgm:spPr/>
    </dgm:pt>
    <dgm:pt modelId="{8D994DD6-BA62-48B4-893F-10EC0FCA3B0A}" type="pres">
      <dgm:prSet presAssocID="{899C23BB-5B3A-43A0-BFC4-CAFAF35BD232}" presName="iconRect" presStyleLbl="node1" presStyleIdx="0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vozovky"/>
        </a:ext>
      </dgm:extLst>
    </dgm:pt>
    <dgm:pt modelId="{8078B3FB-13E1-4ACA-9A71-476DD6F39A48}" type="pres">
      <dgm:prSet presAssocID="{899C23BB-5B3A-43A0-BFC4-CAFAF35BD232}" presName="spaceRect" presStyleCnt="0"/>
      <dgm:spPr/>
    </dgm:pt>
    <dgm:pt modelId="{195A14E5-0384-47CB-8F33-3D69B747149A}" type="pres">
      <dgm:prSet presAssocID="{899C23BB-5B3A-43A0-BFC4-CAFAF35BD232}" presName="parTx" presStyleLbl="revTx" presStyleIdx="0" presStyleCnt="3">
        <dgm:presLayoutVars>
          <dgm:chMax val="0"/>
          <dgm:chPref val="0"/>
        </dgm:presLayoutVars>
      </dgm:prSet>
      <dgm:spPr/>
    </dgm:pt>
    <dgm:pt modelId="{C57A8515-D5A4-4FC0-936A-B0DDA358697B}" type="pres">
      <dgm:prSet presAssocID="{01BB1C6B-F3D3-4614-9662-A9733435C36F}" presName="sibTrans" presStyleCnt="0"/>
      <dgm:spPr/>
    </dgm:pt>
    <dgm:pt modelId="{9E915A8C-2A7F-49C3-8AC6-93E3CBA518D2}" type="pres">
      <dgm:prSet presAssocID="{CE6ECA8C-ECCC-4536-8CB0-D8CF6C6A4C39}" presName="compNode" presStyleCnt="0"/>
      <dgm:spPr/>
    </dgm:pt>
    <dgm:pt modelId="{2A5698CF-5363-4D54-ABDF-51F01759EDC2}" type="pres">
      <dgm:prSet presAssocID="{CE6ECA8C-ECCC-4536-8CB0-D8CF6C6A4C39}" presName="bgRect" presStyleLbl="bgShp" presStyleIdx="1" presStyleCnt="3"/>
      <dgm:spPr/>
    </dgm:pt>
    <dgm:pt modelId="{2850188C-9AB0-4839-A03D-FF0336760325}" type="pres">
      <dgm:prSet presAssocID="{CE6ECA8C-ECCC-4536-8CB0-D8CF6C6A4C39}" presName="iconRect" presStyleLbl="node1" presStyleIdx="1" presStyleCnt="3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arth Globe Americas"/>
        </a:ext>
      </dgm:extLst>
    </dgm:pt>
    <dgm:pt modelId="{713351C2-71B7-40BE-85AB-E22E48625479}" type="pres">
      <dgm:prSet presAssocID="{CE6ECA8C-ECCC-4536-8CB0-D8CF6C6A4C39}" presName="spaceRect" presStyleCnt="0"/>
      <dgm:spPr/>
    </dgm:pt>
    <dgm:pt modelId="{B0AF479B-2006-4656-95C9-BBCF917712A2}" type="pres">
      <dgm:prSet presAssocID="{CE6ECA8C-ECCC-4536-8CB0-D8CF6C6A4C39}" presName="parTx" presStyleLbl="revTx" presStyleIdx="1" presStyleCnt="3">
        <dgm:presLayoutVars>
          <dgm:chMax val="0"/>
          <dgm:chPref val="0"/>
        </dgm:presLayoutVars>
      </dgm:prSet>
      <dgm:spPr/>
    </dgm:pt>
    <dgm:pt modelId="{A6956D47-B96C-40B1-85A7-A6AFEABF1B41}" type="pres">
      <dgm:prSet presAssocID="{83A2F94D-5FCF-4285-8423-7DB38423FF2B}" presName="sibTrans" presStyleCnt="0"/>
      <dgm:spPr/>
    </dgm:pt>
    <dgm:pt modelId="{5392D22A-7C98-432C-95B3-1F76ED9A2F3F}" type="pres">
      <dgm:prSet presAssocID="{4D099537-72C7-4116-BB1B-4D5F1F158639}" presName="compNode" presStyleCnt="0"/>
      <dgm:spPr/>
    </dgm:pt>
    <dgm:pt modelId="{261747F9-EA03-44A9-9D43-90B9F8B5007A}" type="pres">
      <dgm:prSet presAssocID="{4D099537-72C7-4116-BB1B-4D5F1F158639}" presName="bgRect" presStyleLbl="bgShp" presStyleIdx="2" presStyleCnt="3"/>
      <dgm:spPr/>
    </dgm:pt>
    <dgm:pt modelId="{13C22A12-CEE3-4472-BAB6-5AE5A4331FB0}" type="pres">
      <dgm:prSet presAssocID="{4D099537-72C7-4116-BB1B-4D5F1F158639}" presName="iconRect" presStyleLbl="node1" presStyleIdx="2" presStyleCnt="3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luchátko"/>
        </a:ext>
      </dgm:extLst>
    </dgm:pt>
    <dgm:pt modelId="{D88934F0-83B7-4142-B432-6DC9FF8180FA}" type="pres">
      <dgm:prSet presAssocID="{4D099537-72C7-4116-BB1B-4D5F1F158639}" presName="spaceRect" presStyleCnt="0"/>
      <dgm:spPr/>
    </dgm:pt>
    <dgm:pt modelId="{0684F0BC-890A-4B3D-BFD1-0B2931E8D684}" type="pres">
      <dgm:prSet presAssocID="{4D099537-72C7-4116-BB1B-4D5F1F158639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E6E7BA04-6502-4A8A-88F4-E35BDE6C14DA}" type="presOf" srcId="{CE6ECA8C-ECCC-4536-8CB0-D8CF6C6A4C39}" destId="{B0AF479B-2006-4656-95C9-BBCF917712A2}" srcOrd="0" destOrd="0" presId="urn:microsoft.com/office/officeart/2018/2/layout/IconVerticalSolidList"/>
    <dgm:cxn modelId="{A784CE32-7438-44A0-A0E1-A995A30FF37B}" srcId="{948E2364-0C6C-4EB5-8DC5-5977FDC525CD}" destId="{CE6ECA8C-ECCC-4536-8CB0-D8CF6C6A4C39}" srcOrd="1" destOrd="0" parTransId="{5BC778FF-42AA-4F8E-95A4-7BDE25FE9CB4}" sibTransId="{83A2F94D-5FCF-4285-8423-7DB38423FF2B}"/>
    <dgm:cxn modelId="{DB39B767-AB07-4C81-AFA3-71274B2407D2}" type="presOf" srcId="{4D099537-72C7-4116-BB1B-4D5F1F158639}" destId="{0684F0BC-890A-4B3D-BFD1-0B2931E8D684}" srcOrd="0" destOrd="0" presId="urn:microsoft.com/office/officeart/2018/2/layout/IconVerticalSolidList"/>
    <dgm:cxn modelId="{348F8948-2799-44FC-AB9B-E929AF804D9E}" type="presOf" srcId="{948E2364-0C6C-4EB5-8DC5-5977FDC525CD}" destId="{3D535623-EE02-4090-98B1-60289B0EC1D4}" srcOrd="0" destOrd="0" presId="urn:microsoft.com/office/officeart/2018/2/layout/IconVerticalSolidList"/>
    <dgm:cxn modelId="{16D3276A-2677-4BE6-AA8B-A17586903290}" srcId="{948E2364-0C6C-4EB5-8DC5-5977FDC525CD}" destId="{899C23BB-5B3A-43A0-BFC4-CAFAF35BD232}" srcOrd="0" destOrd="0" parTransId="{A7708FDD-BFE5-4848-9343-90FBBF44C86A}" sibTransId="{01BB1C6B-F3D3-4614-9662-A9733435C36F}"/>
    <dgm:cxn modelId="{4279A4A9-44B0-4E6E-AE88-FC3A57A38685}" type="presOf" srcId="{899C23BB-5B3A-43A0-BFC4-CAFAF35BD232}" destId="{195A14E5-0384-47CB-8F33-3D69B747149A}" srcOrd="0" destOrd="0" presId="urn:microsoft.com/office/officeart/2018/2/layout/IconVerticalSolidList"/>
    <dgm:cxn modelId="{6385C4AF-4204-4E83-882D-BC8DBC835506}" srcId="{948E2364-0C6C-4EB5-8DC5-5977FDC525CD}" destId="{4D099537-72C7-4116-BB1B-4D5F1F158639}" srcOrd="2" destOrd="0" parTransId="{F86F5C2F-785E-4264-ACF2-71DEE003951B}" sibTransId="{60C6F940-D438-46BC-849F-05EBB4AC5184}"/>
    <dgm:cxn modelId="{4FB5D591-2980-4DB6-9420-99E5421AAACC}" type="presParOf" srcId="{3D535623-EE02-4090-98B1-60289B0EC1D4}" destId="{DD2B1690-0A8E-466F-958F-8D0D93344A2A}" srcOrd="0" destOrd="0" presId="urn:microsoft.com/office/officeart/2018/2/layout/IconVerticalSolidList"/>
    <dgm:cxn modelId="{47C19D80-987D-4121-BDCD-94EB2CB28041}" type="presParOf" srcId="{DD2B1690-0A8E-466F-958F-8D0D93344A2A}" destId="{85A1033A-2DDB-4287-844F-560146BB0E55}" srcOrd="0" destOrd="0" presId="urn:microsoft.com/office/officeart/2018/2/layout/IconVerticalSolidList"/>
    <dgm:cxn modelId="{84BBD029-A419-4DFB-8639-2C79B57FE7BA}" type="presParOf" srcId="{DD2B1690-0A8E-466F-958F-8D0D93344A2A}" destId="{8D994DD6-BA62-48B4-893F-10EC0FCA3B0A}" srcOrd="1" destOrd="0" presId="urn:microsoft.com/office/officeart/2018/2/layout/IconVerticalSolidList"/>
    <dgm:cxn modelId="{EB5F0378-5969-47ED-A52A-B847AD7FCAB1}" type="presParOf" srcId="{DD2B1690-0A8E-466F-958F-8D0D93344A2A}" destId="{8078B3FB-13E1-4ACA-9A71-476DD6F39A48}" srcOrd="2" destOrd="0" presId="urn:microsoft.com/office/officeart/2018/2/layout/IconVerticalSolidList"/>
    <dgm:cxn modelId="{B2CABF62-8F9B-4EA6-A22D-52001ACAB166}" type="presParOf" srcId="{DD2B1690-0A8E-466F-958F-8D0D93344A2A}" destId="{195A14E5-0384-47CB-8F33-3D69B747149A}" srcOrd="3" destOrd="0" presId="urn:microsoft.com/office/officeart/2018/2/layout/IconVerticalSolidList"/>
    <dgm:cxn modelId="{FDD462E8-C560-4EAB-A03A-E0788EE7A8C2}" type="presParOf" srcId="{3D535623-EE02-4090-98B1-60289B0EC1D4}" destId="{C57A8515-D5A4-4FC0-936A-B0DDA358697B}" srcOrd="1" destOrd="0" presId="urn:microsoft.com/office/officeart/2018/2/layout/IconVerticalSolidList"/>
    <dgm:cxn modelId="{97B778BF-8087-492F-A616-DBAF2E2A48E1}" type="presParOf" srcId="{3D535623-EE02-4090-98B1-60289B0EC1D4}" destId="{9E915A8C-2A7F-49C3-8AC6-93E3CBA518D2}" srcOrd="2" destOrd="0" presId="urn:microsoft.com/office/officeart/2018/2/layout/IconVerticalSolidList"/>
    <dgm:cxn modelId="{B3F2BB04-7675-4F2D-ADB4-0A9719525F74}" type="presParOf" srcId="{9E915A8C-2A7F-49C3-8AC6-93E3CBA518D2}" destId="{2A5698CF-5363-4D54-ABDF-51F01759EDC2}" srcOrd="0" destOrd="0" presId="urn:microsoft.com/office/officeart/2018/2/layout/IconVerticalSolidList"/>
    <dgm:cxn modelId="{FBB94AD5-2555-47E2-8338-01CD809C44BB}" type="presParOf" srcId="{9E915A8C-2A7F-49C3-8AC6-93E3CBA518D2}" destId="{2850188C-9AB0-4839-A03D-FF0336760325}" srcOrd="1" destOrd="0" presId="urn:microsoft.com/office/officeart/2018/2/layout/IconVerticalSolidList"/>
    <dgm:cxn modelId="{1654B15D-82DB-4603-B6AB-BE1279FC8CF9}" type="presParOf" srcId="{9E915A8C-2A7F-49C3-8AC6-93E3CBA518D2}" destId="{713351C2-71B7-40BE-85AB-E22E48625479}" srcOrd="2" destOrd="0" presId="urn:microsoft.com/office/officeart/2018/2/layout/IconVerticalSolidList"/>
    <dgm:cxn modelId="{BB51994C-5882-4CAA-B895-6C3A19B0DC82}" type="presParOf" srcId="{9E915A8C-2A7F-49C3-8AC6-93E3CBA518D2}" destId="{B0AF479B-2006-4656-95C9-BBCF917712A2}" srcOrd="3" destOrd="0" presId="urn:microsoft.com/office/officeart/2018/2/layout/IconVerticalSolidList"/>
    <dgm:cxn modelId="{5D6C9662-F712-465C-88CC-8FB26F6FBD66}" type="presParOf" srcId="{3D535623-EE02-4090-98B1-60289B0EC1D4}" destId="{A6956D47-B96C-40B1-85A7-A6AFEABF1B41}" srcOrd="3" destOrd="0" presId="urn:microsoft.com/office/officeart/2018/2/layout/IconVerticalSolidList"/>
    <dgm:cxn modelId="{C6C13FD2-99E9-44B6-B5E5-7885CCCA4627}" type="presParOf" srcId="{3D535623-EE02-4090-98B1-60289B0EC1D4}" destId="{5392D22A-7C98-432C-95B3-1F76ED9A2F3F}" srcOrd="4" destOrd="0" presId="urn:microsoft.com/office/officeart/2018/2/layout/IconVerticalSolidList"/>
    <dgm:cxn modelId="{FCBD7EDF-9108-4B75-A549-84AFEF3FFC81}" type="presParOf" srcId="{5392D22A-7C98-432C-95B3-1F76ED9A2F3F}" destId="{261747F9-EA03-44A9-9D43-90B9F8B5007A}" srcOrd="0" destOrd="0" presId="urn:microsoft.com/office/officeart/2018/2/layout/IconVerticalSolidList"/>
    <dgm:cxn modelId="{AAD76EFB-B5F5-4177-881E-51F41C5EF45F}" type="presParOf" srcId="{5392D22A-7C98-432C-95B3-1F76ED9A2F3F}" destId="{13C22A12-CEE3-4472-BAB6-5AE5A4331FB0}" srcOrd="1" destOrd="0" presId="urn:microsoft.com/office/officeart/2018/2/layout/IconVerticalSolidList"/>
    <dgm:cxn modelId="{B65FA2B3-49E6-4746-826D-7C45C122C036}" type="presParOf" srcId="{5392D22A-7C98-432C-95B3-1F76ED9A2F3F}" destId="{D88934F0-83B7-4142-B432-6DC9FF8180FA}" srcOrd="2" destOrd="0" presId="urn:microsoft.com/office/officeart/2018/2/layout/IconVerticalSolidList"/>
    <dgm:cxn modelId="{617B5B7F-20E9-4911-B2E0-1678C771AF97}" type="presParOf" srcId="{5392D22A-7C98-432C-95B3-1F76ED9A2F3F}" destId="{0684F0BC-890A-4B3D-BFD1-0B2931E8D68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A1033A-2DDB-4287-844F-560146BB0E55}">
      <dsp:nvSpPr>
        <dsp:cNvPr id="0" name=""/>
        <dsp:cNvSpPr/>
      </dsp:nvSpPr>
      <dsp:spPr>
        <a:xfrm>
          <a:off x="0" y="503"/>
          <a:ext cx="4395818" cy="11789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994DD6-BA62-48B4-893F-10EC0FCA3B0A}">
      <dsp:nvSpPr>
        <dsp:cNvPr id="0" name=""/>
        <dsp:cNvSpPr/>
      </dsp:nvSpPr>
      <dsp:spPr>
        <a:xfrm>
          <a:off x="356634" y="265769"/>
          <a:ext cx="648427" cy="64842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5A14E5-0384-47CB-8F33-3D69B747149A}">
      <dsp:nvSpPr>
        <dsp:cNvPr id="0" name=""/>
        <dsp:cNvSpPr/>
      </dsp:nvSpPr>
      <dsp:spPr>
        <a:xfrm>
          <a:off x="1361697" y="503"/>
          <a:ext cx="3034120" cy="11789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773" tIns="124773" rIns="124773" bIns="12477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i="0" kern="1200" dirty="0" err="1"/>
            <a:t>Bc</a:t>
          </a:r>
          <a:r>
            <a:rPr lang="en-US" sz="2500" b="1" i="0" kern="1200" dirty="0"/>
            <a:t>. Kateřina Kunická</a:t>
          </a:r>
          <a:endParaRPr lang="en-US" sz="2500" kern="1200" dirty="0"/>
        </a:p>
      </dsp:txBody>
      <dsp:txXfrm>
        <a:off x="1361697" y="503"/>
        <a:ext cx="3034120" cy="1178958"/>
      </dsp:txXfrm>
    </dsp:sp>
    <dsp:sp modelId="{2A5698CF-5363-4D54-ABDF-51F01759EDC2}">
      <dsp:nvSpPr>
        <dsp:cNvPr id="0" name=""/>
        <dsp:cNvSpPr/>
      </dsp:nvSpPr>
      <dsp:spPr>
        <a:xfrm>
          <a:off x="0" y="1474202"/>
          <a:ext cx="4395818" cy="11789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50188C-9AB0-4839-A03D-FF0336760325}">
      <dsp:nvSpPr>
        <dsp:cNvPr id="0" name=""/>
        <dsp:cNvSpPr/>
      </dsp:nvSpPr>
      <dsp:spPr>
        <a:xfrm>
          <a:off x="356634" y="1739467"/>
          <a:ext cx="648427" cy="64842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AF479B-2006-4656-95C9-BBCF917712A2}">
      <dsp:nvSpPr>
        <dsp:cNvPr id="0" name=""/>
        <dsp:cNvSpPr/>
      </dsp:nvSpPr>
      <dsp:spPr>
        <a:xfrm>
          <a:off x="1361697" y="1474202"/>
          <a:ext cx="3034120" cy="11789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773" tIns="124773" rIns="124773" bIns="12477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u="sng" kern="1200" dirty="0">
              <a:hlinkClick xmlns:r="http://schemas.openxmlformats.org/officeDocument/2006/relationships" r:id="rId5"/>
            </a:rPr>
            <a:t>https://primarni-prevence.cz/</a:t>
          </a:r>
          <a:endParaRPr lang="en-US" sz="2500" kern="1200" dirty="0"/>
        </a:p>
      </dsp:txBody>
      <dsp:txXfrm>
        <a:off x="1361697" y="1474202"/>
        <a:ext cx="3034120" cy="1178958"/>
      </dsp:txXfrm>
    </dsp:sp>
    <dsp:sp modelId="{261747F9-EA03-44A9-9D43-90B9F8B5007A}">
      <dsp:nvSpPr>
        <dsp:cNvPr id="0" name=""/>
        <dsp:cNvSpPr/>
      </dsp:nvSpPr>
      <dsp:spPr>
        <a:xfrm>
          <a:off x="0" y="2947900"/>
          <a:ext cx="4395818" cy="11789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C22A12-CEE3-4472-BAB6-5AE5A4331FB0}">
      <dsp:nvSpPr>
        <dsp:cNvPr id="0" name=""/>
        <dsp:cNvSpPr/>
      </dsp:nvSpPr>
      <dsp:spPr>
        <a:xfrm>
          <a:off x="356634" y="3213166"/>
          <a:ext cx="648427" cy="648427"/>
        </a:xfrm>
        <a:prstGeom prst="rect">
          <a:avLst/>
        </a:prstGeom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84F0BC-890A-4B3D-BFD1-0B2931E8D684}">
      <dsp:nvSpPr>
        <dsp:cNvPr id="0" name=""/>
        <dsp:cNvSpPr/>
      </dsp:nvSpPr>
      <dsp:spPr>
        <a:xfrm>
          <a:off x="1361697" y="2947900"/>
          <a:ext cx="3034120" cy="11789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773" tIns="124773" rIns="124773" bIns="12477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/>
            <a:t>tel. 721 648 806</a:t>
          </a:r>
          <a:endParaRPr lang="en-US" sz="2500" kern="1200"/>
        </a:p>
      </dsp:txBody>
      <dsp:txXfrm>
        <a:off x="1361697" y="2947900"/>
        <a:ext cx="3034120" cy="11789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75026F-C012-4213-AF13-3E569ECDFDB4}">
      <dsp:nvSpPr>
        <dsp:cNvPr id="0" name=""/>
        <dsp:cNvSpPr/>
      </dsp:nvSpPr>
      <dsp:spPr>
        <a:xfrm>
          <a:off x="2346009" y="72633"/>
          <a:ext cx="1155613" cy="1155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zážitkové programy</a:t>
          </a:r>
          <a:endParaRPr lang="en-US" sz="1800" kern="1200" dirty="0"/>
        </a:p>
      </dsp:txBody>
      <dsp:txXfrm>
        <a:off x="2346009" y="72633"/>
        <a:ext cx="1155613" cy="1155613"/>
      </dsp:txXfrm>
    </dsp:sp>
    <dsp:sp modelId="{0709B82A-B021-4FEE-9757-4FB5F410A55E}">
      <dsp:nvSpPr>
        <dsp:cNvPr id="0" name=""/>
        <dsp:cNvSpPr/>
      </dsp:nvSpPr>
      <dsp:spPr>
        <a:xfrm>
          <a:off x="312034" y="90"/>
          <a:ext cx="3262130" cy="3262130"/>
        </a:xfrm>
        <a:prstGeom prst="circularArrow">
          <a:avLst>
            <a:gd name="adj1" fmla="val 6908"/>
            <a:gd name="adj2" fmla="val 465815"/>
            <a:gd name="adj3" fmla="val 547466"/>
            <a:gd name="adj4" fmla="val 20586719"/>
            <a:gd name="adj5" fmla="val 8059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8EA74DF-AF71-42C0-88D8-CBB4E21F6BE0}">
      <dsp:nvSpPr>
        <dsp:cNvPr id="0" name=""/>
        <dsp:cNvSpPr/>
      </dsp:nvSpPr>
      <dsp:spPr>
        <a:xfrm>
          <a:off x="2346009" y="2034065"/>
          <a:ext cx="1155613" cy="1155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i</a:t>
          </a:r>
          <a:r>
            <a:rPr lang="en-US" sz="1800" kern="1200" dirty="0" err="1"/>
            <a:t>nteraktivní</a:t>
          </a:r>
          <a:r>
            <a:rPr lang="en-US" sz="1800" kern="1200" dirty="0"/>
            <a:t> </a:t>
          </a:r>
          <a:r>
            <a:rPr lang="en-US" sz="1800" kern="1200" dirty="0" err="1"/>
            <a:t>besedy</a:t>
          </a:r>
          <a:endParaRPr lang="en-US" sz="1800" kern="1200" dirty="0"/>
        </a:p>
      </dsp:txBody>
      <dsp:txXfrm>
        <a:off x="2346009" y="2034065"/>
        <a:ext cx="1155613" cy="1155613"/>
      </dsp:txXfrm>
    </dsp:sp>
    <dsp:sp modelId="{D23EF1DD-6A49-43CF-85A8-CA62E143D526}">
      <dsp:nvSpPr>
        <dsp:cNvPr id="0" name=""/>
        <dsp:cNvSpPr/>
      </dsp:nvSpPr>
      <dsp:spPr>
        <a:xfrm>
          <a:off x="312034" y="90"/>
          <a:ext cx="3262130" cy="3262130"/>
        </a:xfrm>
        <a:prstGeom prst="circularArrow">
          <a:avLst>
            <a:gd name="adj1" fmla="val 6908"/>
            <a:gd name="adj2" fmla="val 465815"/>
            <a:gd name="adj3" fmla="val 5947466"/>
            <a:gd name="adj4" fmla="val 4386719"/>
            <a:gd name="adj5" fmla="val 8059"/>
          </a:avLst>
        </a:prstGeom>
        <a:gradFill rotWithShape="0">
          <a:gsLst>
            <a:gs pos="0">
              <a:schemeClr val="accent5">
                <a:hueOff val="-4050717"/>
                <a:satOff val="-275"/>
                <a:lumOff val="65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050717"/>
                <a:satOff val="-275"/>
                <a:lumOff val="65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050717"/>
                <a:satOff val="-275"/>
                <a:lumOff val="65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8A601ED-C57A-44E5-9286-244373658808}">
      <dsp:nvSpPr>
        <dsp:cNvPr id="0" name=""/>
        <dsp:cNvSpPr/>
      </dsp:nvSpPr>
      <dsp:spPr>
        <a:xfrm>
          <a:off x="384577" y="2034065"/>
          <a:ext cx="1155613" cy="1155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0" i="0" kern="1200" dirty="0"/>
            <a:t>b</a:t>
          </a:r>
          <a:r>
            <a:rPr lang="en-US" sz="1800" b="0" i="0" kern="1200" dirty="0" err="1"/>
            <a:t>esedy</a:t>
          </a:r>
          <a:r>
            <a:rPr lang="cs-CZ" sz="1800" b="0" i="0" kern="1200" dirty="0"/>
            <a:t> s </a:t>
          </a:r>
          <a:r>
            <a:rPr lang="en-US" sz="1800" b="0" i="0" kern="1200" dirty="0"/>
            <a:t>(</a:t>
          </a:r>
          <a:r>
            <a:rPr lang="en-US" sz="1800" b="0" i="0" kern="1200" dirty="0" err="1"/>
            <a:t>pra</a:t>
          </a:r>
          <a:r>
            <a:rPr lang="en-US" sz="1800" b="0" i="0" kern="1200" dirty="0"/>
            <a:t>)</a:t>
          </a:r>
          <a:r>
            <a:rPr lang="en-US" sz="1800" b="0" i="0" kern="1200" dirty="0" err="1"/>
            <a:t>rodiči</a:t>
          </a:r>
          <a:r>
            <a:rPr lang="en-US" sz="1800" b="0" i="0" kern="1200" dirty="0"/>
            <a:t>, pedagogy</a:t>
          </a:r>
          <a:r>
            <a:rPr lang="cs-CZ" sz="1800" b="0" i="0" kern="1200" dirty="0"/>
            <a:t> aj.</a:t>
          </a:r>
          <a:endParaRPr lang="en-US" sz="1800" kern="1200" dirty="0"/>
        </a:p>
      </dsp:txBody>
      <dsp:txXfrm>
        <a:off x="384577" y="2034065"/>
        <a:ext cx="1155613" cy="1155613"/>
      </dsp:txXfrm>
    </dsp:sp>
    <dsp:sp modelId="{F105F75B-FB9E-420A-97BE-3E581066111A}">
      <dsp:nvSpPr>
        <dsp:cNvPr id="0" name=""/>
        <dsp:cNvSpPr/>
      </dsp:nvSpPr>
      <dsp:spPr>
        <a:xfrm>
          <a:off x="312034" y="90"/>
          <a:ext cx="3262130" cy="3262130"/>
        </a:xfrm>
        <a:prstGeom prst="circularArrow">
          <a:avLst>
            <a:gd name="adj1" fmla="val 6908"/>
            <a:gd name="adj2" fmla="val 465815"/>
            <a:gd name="adj3" fmla="val 11347466"/>
            <a:gd name="adj4" fmla="val 9786719"/>
            <a:gd name="adj5" fmla="val 8059"/>
          </a:avLst>
        </a:prstGeom>
        <a:gradFill rotWithShape="0">
          <a:gsLst>
            <a:gs pos="0">
              <a:schemeClr val="accent5">
                <a:hueOff val="-8101434"/>
                <a:satOff val="-551"/>
                <a:lumOff val="13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8101434"/>
                <a:satOff val="-551"/>
                <a:lumOff val="13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8101434"/>
                <a:satOff val="-551"/>
                <a:lumOff val="13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BCC91FD-D6C3-40C1-A83A-C0D312F494C4}">
      <dsp:nvSpPr>
        <dsp:cNvPr id="0" name=""/>
        <dsp:cNvSpPr/>
      </dsp:nvSpPr>
      <dsp:spPr>
        <a:xfrm>
          <a:off x="384577" y="72633"/>
          <a:ext cx="1155613" cy="1155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0" i="0" kern="1200"/>
            <a:t>odborné konzultace</a:t>
          </a:r>
          <a:endParaRPr lang="en-US" sz="1800" kern="1200"/>
        </a:p>
      </dsp:txBody>
      <dsp:txXfrm>
        <a:off x="384577" y="72633"/>
        <a:ext cx="1155613" cy="1155613"/>
      </dsp:txXfrm>
    </dsp:sp>
    <dsp:sp modelId="{441B477A-A1E4-4FE4-BEA2-35C5A174535F}">
      <dsp:nvSpPr>
        <dsp:cNvPr id="0" name=""/>
        <dsp:cNvSpPr/>
      </dsp:nvSpPr>
      <dsp:spPr>
        <a:xfrm>
          <a:off x="312034" y="90"/>
          <a:ext cx="3262130" cy="3262130"/>
        </a:xfrm>
        <a:prstGeom prst="circularArrow">
          <a:avLst>
            <a:gd name="adj1" fmla="val 6908"/>
            <a:gd name="adj2" fmla="val 465815"/>
            <a:gd name="adj3" fmla="val 16747466"/>
            <a:gd name="adj4" fmla="val 15186719"/>
            <a:gd name="adj5" fmla="val 8059"/>
          </a:avLst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26C33A-25DA-4944-9412-FB57D5BCE46F}">
      <dsp:nvSpPr>
        <dsp:cNvPr id="0" name=""/>
        <dsp:cNvSpPr/>
      </dsp:nvSpPr>
      <dsp:spPr>
        <a:xfrm rot="5400000">
          <a:off x="2026117" y="76813"/>
          <a:ext cx="1163473" cy="1012221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b="0" kern="1200" dirty="0">
              <a:latin typeface="+mj-lt"/>
            </a:rPr>
            <a:t>s respektem</a:t>
          </a:r>
          <a:endParaRPr lang="en-US" sz="1000" b="0" kern="1200" dirty="0">
            <a:latin typeface="+mj-lt"/>
          </a:endParaRPr>
        </a:p>
      </dsp:txBody>
      <dsp:txXfrm rot="-5400000">
        <a:off x="2259481" y="182495"/>
        <a:ext cx="696745" cy="800857"/>
      </dsp:txXfrm>
    </dsp:sp>
    <dsp:sp modelId="{0B6EDE65-0A3B-4585-85E8-1C09E409788B}">
      <dsp:nvSpPr>
        <dsp:cNvPr id="0" name=""/>
        <dsp:cNvSpPr/>
      </dsp:nvSpPr>
      <dsp:spPr>
        <a:xfrm>
          <a:off x="3144680" y="233882"/>
          <a:ext cx="1298436" cy="698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095B51-7729-461F-B2ED-780A274AF30E}">
      <dsp:nvSpPr>
        <dsp:cNvPr id="0" name=""/>
        <dsp:cNvSpPr/>
      </dsp:nvSpPr>
      <dsp:spPr>
        <a:xfrm rot="5400000">
          <a:off x="932918" y="76813"/>
          <a:ext cx="1163473" cy="1012221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920516"/>
            <a:satOff val="-2642"/>
            <a:lumOff val="-423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50" kern="1200"/>
            <a:t>zážitkově</a:t>
          </a:r>
          <a:endParaRPr lang="en-US" sz="1050" kern="1200" dirty="0"/>
        </a:p>
      </dsp:txBody>
      <dsp:txXfrm rot="-5400000">
        <a:off x="1166282" y="182495"/>
        <a:ext cx="696745" cy="800857"/>
      </dsp:txXfrm>
    </dsp:sp>
    <dsp:sp modelId="{1366905C-1BD7-492C-98A2-0B6C7105F726}">
      <dsp:nvSpPr>
        <dsp:cNvPr id="0" name=""/>
        <dsp:cNvSpPr/>
      </dsp:nvSpPr>
      <dsp:spPr>
        <a:xfrm rot="5400000">
          <a:off x="1477423" y="1064369"/>
          <a:ext cx="1163473" cy="1012221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1841033"/>
            <a:satOff val="-5284"/>
            <a:lumOff val="-846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b="0" kern="1200" dirty="0">
              <a:latin typeface="+mj-lt"/>
            </a:rPr>
            <a:t>na míru</a:t>
          </a:r>
        </a:p>
      </dsp:txBody>
      <dsp:txXfrm rot="-5400000">
        <a:off x="1710787" y="1170051"/>
        <a:ext cx="696745" cy="800857"/>
      </dsp:txXfrm>
    </dsp:sp>
    <dsp:sp modelId="{81460D6D-ED44-4A0C-9697-C28515F555C9}">
      <dsp:nvSpPr>
        <dsp:cNvPr id="0" name=""/>
        <dsp:cNvSpPr/>
      </dsp:nvSpPr>
      <dsp:spPr>
        <a:xfrm>
          <a:off x="254613" y="1221438"/>
          <a:ext cx="1256551" cy="698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B4D868-126A-444E-9530-1035A1635FF1}">
      <dsp:nvSpPr>
        <dsp:cNvPr id="0" name=""/>
        <dsp:cNvSpPr/>
      </dsp:nvSpPr>
      <dsp:spPr>
        <a:xfrm rot="5400000">
          <a:off x="2570622" y="1064369"/>
          <a:ext cx="1163473" cy="1012221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2761549"/>
            <a:satOff val="-7926"/>
            <a:lumOff val="-126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kern="1200"/>
            <a:t>nedirektivně</a:t>
          </a:r>
        </a:p>
      </dsp:txBody>
      <dsp:txXfrm rot="-5400000">
        <a:off x="2803986" y="1170051"/>
        <a:ext cx="696745" cy="800857"/>
      </dsp:txXfrm>
    </dsp:sp>
    <dsp:sp modelId="{D14E02C3-CE1D-41E0-B14D-B9C6DEF80228}">
      <dsp:nvSpPr>
        <dsp:cNvPr id="0" name=""/>
        <dsp:cNvSpPr/>
      </dsp:nvSpPr>
      <dsp:spPr>
        <a:xfrm rot="5400000">
          <a:off x="2026117" y="2051925"/>
          <a:ext cx="1163473" cy="1012221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3682065"/>
            <a:satOff val="-10567"/>
            <a:lumOff val="-1691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b="0" kern="1200">
              <a:latin typeface="+mj-lt"/>
              <a:cs typeface="Tahoma" pitchFamily="2"/>
            </a:rPr>
            <a:t>interaktivně</a:t>
          </a:r>
          <a:endParaRPr lang="cs-CZ" sz="1000" b="0" kern="1200">
            <a:latin typeface="+mj-lt"/>
          </a:endParaRPr>
        </a:p>
      </dsp:txBody>
      <dsp:txXfrm rot="-5400000">
        <a:off x="2259481" y="2157607"/>
        <a:ext cx="696745" cy="800857"/>
      </dsp:txXfrm>
    </dsp:sp>
    <dsp:sp modelId="{203AE237-94E4-41DE-B331-AD6C7E7857B0}">
      <dsp:nvSpPr>
        <dsp:cNvPr id="0" name=""/>
        <dsp:cNvSpPr/>
      </dsp:nvSpPr>
      <dsp:spPr>
        <a:xfrm>
          <a:off x="3144680" y="2208994"/>
          <a:ext cx="1298436" cy="698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22C21D-5847-41A0-A0CE-FAE5ED39E45E}">
      <dsp:nvSpPr>
        <dsp:cNvPr id="0" name=""/>
        <dsp:cNvSpPr/>
      </dsp:nvSpPr>
      <dsp:spPr>
        <a:xfrm rot="5400000">
          <a:off x="932918" y="2051925"/>
          <a:ext cx="1163473" cy="1012221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4602581"/>
            <a:satOff val="-13209"/>
            <a:lumOff val="-2114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50" kern="1200" dirty="0"/>
            <a:t>na míru</a:t>
          </a:r>
        </a:p>
      </dsp:txBody>
      <dsp:txXfrm rot="-5400000">
        <a:off x="1166282" y="2157607"/>
        <a:ext cx="696745" cy="800857"/>
      </dsp:txXfrm>
    </dsp:sp>
    <dsp:sp modelId="{0E565198-AB75-4162-B53D-5768FC9A3588}">
      <dsp:nvSpPr>
        <dsp:cNvPr id="0" name=""/>
        <dsp:cNvSpPr/>
      </dsp:nvSpPr>
      <dsp:spPr>
        <a:xfrm rot="5400000">
          <a:off x="1477423" y="3039481"/>
          <a:ext cx="1163473" cy="1012221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5523098"/>
            <a:satOff val="-15851"/>
            <a:lumOff val="-2537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b="0" i="0" u="none" strike="noStrike" kern="1200" cap="none" dirty="0">
              <a:latin typeface="+mj-lt"/>
              <a:ea typeface="Segoe UI" pitchFamily="2"/>
              <a:cs typeface="Tahoma" pitchFamily="2"/>
            </a:rPr>
            <a:t>hravě</a:t>
          </a:r>
          <a:endParaRPr lang="cs-CZ" sz="1000" b="0" kern="1200" dirty="0">
            <a:latin typeface="+mj-lt"/>
          </a:endParaRPr>
        </a:p>
      </dsp:txBody>
      <dsp:txXfrm rot="-5400000">
        <a:off x="1710787" y="3145163"/>
        <a:ext cx="696745" cy="800857"/>
      </dsp:txXfrm>
    </dsp:sp>
    <dsp:sp modelId="{9B7C4F16-FCEB-4B3A-9DC5-C1C76C3A7766}">
      <dsp:nvSpPr>
        <dsp:cNvPr id="0" name=""/>
        <dsp:cNvSpPr/>
      </dsp:nvSpPr>
      <dsp:spPr>
        <a:xfrm>
          <a:off x="254613" y="3196550"/>
          <a:ext cx="1256551" cy="698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00D7BE-EE41-4DC1-AA1A-287D038F21BA}">
      <dsp:nvSpPr>
        <dsp:cNvPr id="0" name=""/>
        <dsp:cNvSpPr/>
      </dsp:nvSpPr>
      <dsp:spPr>
        <a:xfrm rot="5400000">
          <a:off x="2570622" y="3039481"/>
          <a:ext cx="1163473" cy="1012221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b="0" kern="1200"/>
            <a:t>s pedagogem</a:t>
          </a:r>
          <a:endParaRPr lang="cs-CZ" sz="1000" b="0" kern="1200" dirty="0"/>
        </a:p>
      </dsp:txBody>
      <dsp:txXfrm rot="-5400000">
        <a:off x="2803986" y="3145163"/>
        <a:ext cx="696745" cy="80085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A589E5-1707-4CC7-92B1-7375158F175E}">
      <dsp:nvSpPr>
        <dsp:cNvPr id="0" name=""/>
        <dsp:cNvSpPr/>
      </dsp:nvSpPr>
      <dsp:spPr>
        <a:xfrm>
          <a:off x="0" y="337"/>
          <a:ext cx="386834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349ABC-D3A8-4D62-9F76-00A92930C1D1}">
      <dsp:nvSpPr>
        <dsp:cNvPr id="0" name=""/>
        <dsp:cNvSpPr/>
      </dsp:nvSpPr>
      <dsp:spPr>
        <a:xfrm>
          <a:off x="0" y="337"/>
          <a:ext cx="3868340" cy="5525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jednorázově 2x 45min</a:t>
          </a:r>
          <a:endParaRPr lang="en-US" sz="1500" kern="1200" dirty="0"/>
        </a:p>
      </dsp:txBody>
      <dsp:txXfrm>
        <a:off x="0" y="337"/>
        <a:ext cx="3868340" cy="552553"/>
      </dsp:txXfrm>
    </dsp:sp>
    <dsp:sp modelId="{5A589E51-4724-4658-B4FC-9F4D87DDE3C0}">
      <dsp:nvSpPr>
        <dsp:cNvPr id="0" name=""/>
        <dsp:cNvSpPr/>
      </dsp:nvSpPr>
      <dsp:spPr>
        <a:xfrm>
          <a:off x="0" y="552890"/>
          <a:ext cx="386834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F1A478-FFB0-409D-8020-FF95C90E5C91}">
      <dsp:nvSpPr>
        <dsp:cNvPr id="0" name=""/>
        <dsp:cNvSpPr/>
      </dsp:nvSpPr>
      <dsp:spPr>
        <a:xfrm>
          <a:off x="0" y="552890"/>
          <a:ext cx="3868340" cy="5525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/>
            <a:t>možnost navazujícího programu</a:t>
          </a:r>
          <a:endParaRPr lang="en-US" sz="1500" kern="1200"/>
        </a:p>
      </dsp:txBody>
      <dsp:txXfrm>
        <a:off x="0" y="552890"/>
        <a:ext cx="3868340" cy="552553"/>
      </dsp:txXfrm>
    </dsp:sp>
    <dsp:sp modelId="{F9E862FD-353B-4C36-87A8-9830D2F348A3}">
      <dsp:nvSpPr>
        <dsp:cNvPr id="0" name=""/>
        <dsp:cNvSpPr/>
      </dsp:nvSpPr>
      <dsp:spPr>
        <a:xfrm>
          <a:off x="0" y="1105443"/>
          <a:ext cx="386834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F6F4C0-90DF-4ABB-B786-931ACCB3409B}">
      <dsp:nvSpPr>
        <dsp:cNvPr id="0" name=""/>
        <dsp:cNvSpPr/>
      </dsp:nvSpPr>
      <dsp:spPr>
        <a:xfrm>
          <a:off x="0" y="1105443"/>
          <a:ext cx="3868340" cy="5525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konzultace před i po programu zdarma</a:t>
          </a:r>
          <a:endParaRPr lang="en-US" sz="1500" kern="1200" dirty="0"/>
        </a:p>
      </dsp:txBody>
      <dsp:txXfrm>
        <a:off x="0" y="1105443"/>
        <a:ext cx="3868340" cy="552553"/>
      </dsp:txXfrm>
    </dsp:sp>
    <dsp:sp modelId="{CE2D47E9-E113-4BF6-AA34-B4A45C69CAFC}">
      <dsp:nvSpPr>
        <dsp:cNvPr id="0" name=""/>
        <dsp:cNvSpPr/>
      </dsp:nvSpPr>
      <dsp:spPr>
        <a:xfrm>
          <a:off x="0" y="1657997"/>
          <a:ext cx="386834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323872-B93C-4D14-B2C8-02B71CD85416}">
      <dsp:nvSpPr>
        <dsp:cNvPr id="0" name=""/>
        <dsp:cNvSpPr/>
      </dsp:nvSpPr>
      <dsp:spPr>
        <a:xfrm>
          <a:off x="0" y="1657997"/>
          <a:ext cx="3868340" cy="5525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cena 1.800,- Kč </a:t>
          </a:r>
          <a:br>
            <a:rPr lang="cs-CZ" sz="1500" kern="1200" dirty="0"/>
          </a:br>
          <a:r>
            <a:rPr lang="cs-CZ" sz="1500" kern="1200" dirty="0"/>
            <a:t>+ cestovné (z Kyjova)</a:t>
          </a:r>
          <a:endParaRPr lang="en-US" sz="1500" kern="1200" dirty="0"/>
        </a:p>
      </dsp:txBody>
      <dsp:txXfrm>
        <a:off x="0" y="1657997"/>
        <a:ext cx="3868340" cy="552553"/>
      </dsp:txXfrm>
    </dsp:sp>
    <dsp:sp modelId="{693CBCC4-0450-4B71-970F-113E8F9D41AC}">
      <dsp:nvSpPr>
        <dsp:cNvPr id="0" name=""/>
        <dsp:cNvSpPr/>
      </dsp:nvSpPr>
      <dsp:spPr>
        <a:xfrm>
          <a:off x="0" y="2210550"/>
          <a:ext cx="386834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A985D4-C1E6-4EEC-BA36-47F010FAAF5A}">
      <dsp:nvSpPr>
        <dsp:cNvPr id="0" name=""/>
        <dsp:cNvSpPr/>
      </dsp:nvSpPr>
      <dsp:spPr>
        <a:xfrm>
          <a:off x="0" y="2210550"/>
          <a:ext cx="3868340" cy="5525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besedy s (pra)rodiči/ pedagogy 2.100,- Kč</a:t>
          </a:r>
          <a:br>
            <a:rPr lang="cs-CZ" sz="1500" kern="1200" dirty="0"/>
          </a:br>
          <a:r>
            <a:rPr lang="cs-CZ" sz="1500" kern="1200" dirty="0"/>
            <a:t>+ cestovné (z Kyjova)</a:t>
          </a:r>
          <a:endParaRPr lang="en-US" sz="1500" kern="1200" dirty="0"/>
        </a:p>
      </dsp:txBody>
      <dsp:txXfrm>
        <a:off x="0" y="2210550"/>
        <a:ext cx="3868340" cy="55255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A1033A-2DDB-4287-844F-560146BB0E55}">
      <dsp:nvSpPr>
        <dsp:cNvPr id="0" name=""/>
        <dsp:cNvSpPr/>
      </dsp:nvSpPr>
      <dsp:spPr>
        <a:xfrm>
          <a:off x="0" y="503"/>
          <a:ext cx="4972629" cy="117928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994DD6-BA62-48B4-893F-10EC0FCA3B0A}">
      <dsp:nvSpPr>
        <dsp:cNvPr id="0" name=""/>
        <dsp:cNvSpPr/>
      </dsp:nvSpPr>
      <dsp:spPr>
        <a:xfrm>
          <a:off x="356734" y="265843"/>
          <a:ext cx="648608" cy="64860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5A14E5-0384-47CB-8F33-3D69B747149A}">
      <dsp:nvSpPr>
        <dsp:cNvPr id="0" name=""/>
        <dsp:cNvSpPr/>
      </dsp:nvSpPr>
      <dsp:spPr>
        <a:xfrm>
          <a:off x="1362077" y="503"/>
          <a:ext cx="3610552" cy="11792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808" tIns="124808" rIns="124808" bIns="124808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i="0" kern="1200"/>
            <a:t>Bc. Kateřina Kunická</a:t>
          </a:r>
          <a:endParaRPr lang="en-US" sz="2500" kern="1200"/>
        </a:p>
      </dsp:txBody>
      <dsp:txXfrm>
        <a:off x="1362077" y="503"/>
        <a:ext cx="3610552" cy="1179288"/>
      </dsp:txXfrm>
    </dsp:sp>
    <dsp:sp modelId="{2A5698CF-5363-4D54-ABDF-51F01759EDC2}">
      <dsp:nvSpPr>
        <dsp:cNvPr id="0" name=""/>
        <dsp:cNvSpPr/>
      </dsp:nvSpPr>
      <dsp:spPr>
        <a:xfrm>
          <a:off x="0" y="1474613"/>
          <a:ext cx="4972629" cy="117928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50188C-9AB0-4839-A03D-FF0336760325}">
      <dsp:nvSpPr>
        <dsp:cNvPr id="0" name=""/>
        <dsp:cNvSpPr/>
      </dsp:nvSpPr>
      <dsp:spPr>
        <a:xfrm>
          <a:off x="356734" y="1739953"/>
          <a:ext cx="648608" cy="64860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AF479B-2006-4656-95C9-BBCF917712A2}">
      <dsp:nvSpPr>
        <dsp:cNvPr id="0" name=""/>
        <dsp:cNvSpPr/>
      </dsp:nvSpPr>
      <dsp:spPr>
        <a:xfrm>
          <a:off x="1362077" y="1474613"/>
          <a:ext cx="3610552" cy="11792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808" tIns="124808" rIns="124808" bIns="124808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u="sng" kern="1200">
              <a:hlinkClick xmlns:r="http://schemas.openxmlformats.org/officeDocument/2006/relationships" r:id="rId5"/>
            </a:rPr>
            <a:t>https://primarni-prevence.cz/</a:t>
          </a:r>
          <a:endParaRPr lang="en-US" sz="2500" kern="1200"/>
        </a:p>
      </dsp:txBody>
      <dsp:txXfrm>
        <a:off x="1362077" y="1474613"/>
        <a:ext cx="3610552" cy="1179288"/>
      </dsp:txXfrm>
    </dsp:sp>
    <dsp:sp modelId="{261747F9-EA03-44A9-9D43-90B9F8B5007A}">
      <dsp:nvSpPr>
        <dsp:cNvPr id="0" name=""/>
        <dsp:cNvSpPr/>
      </dsp:nvSpPr>
      <dsp:spPr>
        <a:xfrm>
          <a:off x="0" y="2948724"/>
          <a:ext cx="4972629" cy="117928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C22A12-CEE3-4472-BAB6-5AE5A4331FB0}">
      <dsp:nvSpPr>
        <dsp:cNvPr id="0" name=""/>
        <dsp:cNvSpPr/>
      </dsp:nvSpPr>
      <dsp:spPr>
        <a:xfrm>
          <a:off x="356734" y="3214063"/>
          <a:ext cx="648608" cy="648608"/>
        </a:xfrm>
        <a:prstGeom prst="rect">
          <a:avLst/>
        </a:prstGeom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84F0BC-890A-4B3D-BFD1-0B2931E8D684}">
      <dsp:nvSpPr>
        <dsp:cNvPr id="0" name=""/>
        <dsp:cNvSpPr/>
      </dsp:nvSpPr>
      <dsp:spPr>
        <a:xfrm>
          <a:off x="1362077" y="2948724"/>
          <a:ext cx="3610552" cy="11792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808" tIns="124808" rIns="124808" bIns="124808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/>
            <a:t>tel. 721 648 806</a:t>
          </a:r>
          <a:endParaRPr lang="en-US" sz="2500" kern="1200"/>
        </a:p>
      </dsp:txBody>
      <dsp:txXfrm>
        <a:off x="1362077" y="2948724"/>
        <a:ext cx="3610552" cy="11792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6" name="Google Shape;2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56834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F56697-09CC-8E6E-4484-98517A4A20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0924757A-352C-125B-FBAA-6280D3AF45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701FCEAC-8CA6-3C0A-1ECB-31B9C25163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49516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94F0BA-A439-AFEF-9683-750567A3F8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BC349D1E-70DB-CD68-4A15-12FD89F953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5AF6EFB8-6939-D980-62DB-788ED0C558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1026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D05C63-42F7-23C6-959A-D1F39658FB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79079FD-95FC-22AE-8A13-60099CFDF6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48EE60D-A519-70B9-5BF9-1C8C87EE8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10/8/2025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6A46DEE-674C-DA57-2758-071DC527E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E8345F0-8F0C-9EC3-AA20-BC1E1DD34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 smtClean="0"/>
              <a:t>‹#›</a:t>
            </a:fld>
            <a:endParaRPr lang="cs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15365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6D5736-1BE1-55F1-C964-51AF28387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7735966-8F37-669E-76A7-B5B2A844C6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690947F-D8FD-FF28-3953-2E08FDB0A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16E6CC3-06DB-99E7-A1F6-DB92E7D03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4863863-14A7-3EDB-2432-2AAF0CA5F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 smtClean="0"/>
              <a:t>‹#›</a:t>
            </a:fld>
            <a:endParaRPr lang="cs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2208517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E7A0D13-E7A6-D403-D586-402EE9764C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4BC9B82-B653-910B-9B09-9E50CA3D13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F4DFEFA-2F51-9467-4A66-66F172497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10/8/2025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499A85F-1523-1162-1917-DEEB80648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1990C6E-6429-5C90-269E-40EBE2C0F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 smtClean="0"/>
              <a:t>‹#›</a:t>
            </a:fld>
            <a:endParaRPr lang="cs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9034271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AND_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1"/>
          <p:cNvSpPr txBox="1">
            <a:spLocks noGrp="1"/>
          </p:cNvSpPr>
          <p:nvPr>
            <p:ph type="title"/>
          </p:nvPr>
        </p:nvSpPr>
        <p:spPr>
          <a:xfrm>
            <a:off x="411120" y="644400"/>
            <a:ext cx="8282160" cy="2108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1"/>
          <p:cNvSpPr txBox="1">
            <a:spLocks noGrp="1"/>
          </p:cNvSpPr>
          <p:nvPr>
            <p:ph type="body" idx="1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1"/>
          <p:cNvSpPr txBox="1">
            <a:spLocks noGrp="1"/>
          </p:cNvSpPr>
          <p:nvPr>
            <p:ph type="sldNum" idx="12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Source Code Pro"/>
              <a:buNone/>
              <a:defRPr sz="1000" b="0" u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Source Code Pro"/>
              <a:buNone/>
              <a:defRPr sz="1000" b="0" u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Source Code Pro"/>
              <a:buNone/>
              <a:defRPr sz="1000" b="0" u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Source Code Pro"/>
              <a:buNone/>
              <a:defRPr sz="1000" b="0" u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Source Code Pro"/>
              <a:buNone/>
              <a:defRPr sz="1000" b="0" u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Source Code Pro"/>
              <a:buNone/>
              <a:defRPr sz="1000" b="0" u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Source Code Pro"/>
              <a:buNone/>
              <a:defRPr sz="1000" b="0" u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Source Code Pro"/>
              <a:buNone/>
              <a:defRPr sz="1000" b="0" u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ts val="1000"/>
              <a:buFont typeface="Source Code Pro"/>
              <a:buNone/>
              <a:defRPr sz="1000" b="0" u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91725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CD2DDC-9480-939C-8A6E-2A6484A28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79CF72B-398D-D2E9-D946-C01E2068B2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BD324EA-86DE-EC52-DC9E-CB6487AC0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10/8/2025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5E919C9-7AE8-C82F-297D-2B2F700EF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9C1CA31-F14D-F54D-BF89-AC2D8A878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 smtClean="0"/>
              <a:t>‹#›</a:t>
            </a:fld>
            <a:endParaRPr lang="cs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0221213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4A4DD7-6ACF-96A5-E68A-2D8128B58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2D40D5B-23ED-E121-50A8-CFA701B321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7E1F616-9459-F8F8-E5D9-38C3647A0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10/8/2025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E25DE0D-56D5-7C14-4636-7B7D24525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3ED3DE-AB81-6907-0E88-516EC1DC8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 smtClean="0"/>
              <a:t>‹#›</a:t>
            </a:fld>
            <a:endParaRPr lang="cs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6706401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33A4E0-9960-4C8A-B060-BDFCF313A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864292F-9F81-51F7-286A-B7EBB07483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21CE468-7D7E-493A-9A5D-536863E6CD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9195B6E-A46D-0088-BD9F-040FD65FB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81F797A-AB47-FAA2-A829-C9F4E973D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706A639-E8C7-4735-F281-B4C1D550C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 smtClean="0"/>
              <a:t>‹#›</a:t>
            </a:fld>
            <a:endParaRPr lang="cs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1591426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02353F-96A9-3558-3B55-F1D0201A5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AC173B3-BC1D-21AE-13AF-6EB250AB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C4AE087-7F2E-9730-6BD7-7EA802DC08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76FD0E4-DCE0-E659-27AD-D69D19AE73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F25C3BD-C4B0-FA28-74CC-E404E5CE90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CDBC4CC4-B721-572D-2562-717A4FD5A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10/8/2025</a:t>
            </a:fld>
            <a:endParaRPr lang="en-US" dirty="0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DAE66F99-A36C-EFC1-2405-B8E4E11CA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FBF61096-72B5-52A7-ACE9-4EBC28DC6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 smtClean="0"/>
              <a:t>‹#›</a:t>
            </a:fld>
            <a:endParaRPr lang="cs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7685531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808E6B-7C16-A12C-DB45-A296889A5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259ECE9-C550-68F5-F537-A99C8BB36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10/8/2025</a:t>
            </a:fld>
            <a:endParaRPr lang="en-US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90D93F9-1F05-665D-7561-676BDBDBB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D2DCA7D-6F9C-36FF-9102-E7FA248C4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 smtClean="0"/>
              <a:t>‹#›</a:t>
            </a:fld>
            <a:endParaRPr lang="cs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03346268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003DD7B-1ECF-DFDB-215F-5F947C8BF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10/8/2025</a:t>
            </a:fld>
            <a:endParaRPr lang="en-US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55948CCB-6319-BA61-FD4A-7C768D25B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F89AC2C-E3F8-527C-9D86-DA6D7D803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 smtClean="0"/>
              <a:t>‹#›</a:t>
            </a:fld>
            <a:endParaRPr lang="cs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2335183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509F44-4BE0-9DF9-4E41-69C6517F1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BB09E2E-69B9-0B99-0E99-C41F8F1E59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4FA8AE6-6F77-8DAB-7DF8-4928C7D32B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537DBD9-B7B7-F4FB-3F68-E9A36184C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09CA83A-6003-1B17-7FE2-EB18FA081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B46850D-520F-F25F-E304-7E80842DA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 smtClean="0"/>
              <a:t>‹#›</a:t>
            </a:fld>
            <a:endParaRPr lang="cs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8946788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5743EA-CBD6-F745-1BFD-EBEC99378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1DBCD07-1FE7-6751-A5FE-4BF81263D1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14A3504-456B-4369-B1FA-B408390FEF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8765334-BDD5-A07C-9BE6-77D524A22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10/8/2025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7DC6C97-EDD5-6065-C130-E070F3A36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CA34F19-A96C-7854-E759-D250EE96E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 smtClean="0"/>
              <a:t>‹#›</a:t>
            </a:fld>
            <a:endParaRPr lang="cs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2213304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5A11CCCF-1BC5-B824-0234-D95B6582B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CBD7BC8-622C-D551-6F97-E448D7C1D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9EBAB29-37A7-930A-5CC7-DA38AC6DDF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10/8/2025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11DBD90-F632-94C3-7627-5EE18964B2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D09712-CC3B-C7FA-7862-DA8551E9BA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 smtClean="0"/>
              <a:t>‹#›</a:t>
            </a:fld>
            <a:endParaRPr lang="cs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57395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9" name="Rectangle 108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0" name="Google Shape;30;p1" descr="Obsah obrázku kresba, skica, ilustrace, kreslené&#10;&#10;Obsah generovaný pomocí AI může být nesprávný."/>
          <p:cNvPicPr preferRelativeResize="0"/>
          <p:nvPr/>
        </p:nvPicPr>
        <p:blipFill rotWithShape="1">
          <a:blip r:embed="rId3"/>
          <a:srcRect r="1" b="10637"/>
          <a:stretch>
            <a:fillRect/>
          </a:stretch>
        </p:blipFill>
        <p:spPr>
          <a:xfrm>
            <a:off x="2642616" y="10"/>
            <a:ext cx="6501384" cy="5143490"/>
          </a:xfrm>
          <a:prstGeom prst="rect">
            <a:avLst/>
          </a:prstGeom>
          <a:noFill/>
        </p:spPr>
      </p:pic>
      <p:sp>
        <p:nvSpPr>
          <p:cNvPr id="111" name="Rectangle 110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317450" cy="51435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Google Shape;28;p1"/>
          <p:cNvSpPr txBox="1">
            <a:spLocks noGrp="1"/>
          </p:cNvSpPr>
          <p:nvPr>
            <p:ph type="ctrTitle"/>
          </p:nvPr>
        </p:nvSpPr>
        <p:spPr>
          <a:xfrm>
            <a:off x="358485" y="841772"/>
            <a:ext cx="3017520" cy="2403100"/>
          </a:xfrm>
          <a:prstGeom prst="rect">
            <a:avLst/>
          </a:prstGeom>
        </p:spPr>
        <p:txBody>
          <a:bodyPr spcFirstLastPara="1" lIns="91425" tIns="91425" rIns="91425" bIns="91425" anchor="b" anchorCtr="0">
            <a:normAutofit/>
          </a:bodyPr>
          <a:lstStyle/>
          <a:p>
            <a:pPr lvl="0" algn="l">
              <a:spcBef>
                <a:spcPts val="0"/>
              </a:spcBef>
              <a:spcAft>
                <a:spcPts val="600"/>
              </a:spcAft>
            </a:pPr>
            <a:r>
              <a:rPr lang="cs-CZ" sz="3600" b="1" i="0" u="none" strike="noStrike" cap="none" dirty="0">
                <a:ea typeface="Oswald"/>
                <a:cs typeface="Oswald"/>
                <a:sym typeface="Oswald"/>
              </a:rPr>
              <a:t>Programy primární prevence</a:t>
            </a:r>
            <a:endParaRPr lang="cs-CZ" sz="3600" b="1" i="0" u="none" strike="noStrike" cap="none" dirty="0"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"/>
          <p:cNvSpPr txBox="1">
            <a:spLocks noGrp="1"/>
          </p:cNvSpPr>
          <p:nvPr>
            <p:ph type="subTitle" idx="1"/>
          </p:nvPr>
        </p:nvSpPr>
        <p:spPr>
          <a:xfrm>
            <a:off x="358485" y="3654691"/>
            <a:ext cx="3017519" cy="906106"/>
          </a:xfrm>
          <a:prstGeom prst="rect">
            <a:avLst/>
          </a:prstGeom>
        </p:spPr>
        <p:txBody>
          <a:bodyPr spcFirstLastPara="1" lIns="91425" tIns="91425" rIns="91425" bIns="91425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3600"/>
              <a:buFont typeface="Oswald"/>
              <a:buNone/>
            </a:pPr>
            <a:r>
              <a:rPr lang="cs-CZ" sz="1500" b="0" i="0" u="none" strike="noStrike" cap="none" dirty="0">
                <a:ea typeface="Arial"/>
                <a:cs typeface="Arial"/>
                <a:sym typeface="Arial"/>
              </a:rPr>
              <a:t>NOVĚ I PRO MATEŘSKÉ ŠKOLKY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69941" y="260093"/>
            <a:ext cx="109728" cy="5280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0771" y="3410190"/>
            <a:ext cx="2983230" cy="13716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C864DA-4BCB-97BD-C037-D5BAA41F8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77">
            <a:extLst>
              <a:ext uri="{FF2B5EF4-FFF2-40B4-BE49-F238E27FC236}">
                <a16:creationId xmlns:a16="http://schemas.microsoft.com/office/drawing/2014/main" id="{26B8B17C-9781-1970-5EC1-3B1793977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32561CFB-A5D6-CC72-9BA7-560135F25510}"/>
              </a:ext>
            </a:extLst>
          </p:cNvPr>
          <p:cNvSpPr txBox="1">
            <a:spLocks/>
          </p:cNvSpPr>
          <p:nvPr/>
        </p:nvSpPr>
        <p:spPr>
          <a:xfrm>
            <a:off x="628650" y="1002292"/>
            <a:ext cx="5442966" cy="8871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400"/>
            <a:r>
              <a:rPr lang="cs-CZ" sz="3200" dirty="0" err="1"/>
              <a:t>Škodík</a:t>
            </a:r>
            <a:r>
              <a:rPr lang="cs-CZ" sz="3200" dirty="0"/>
              <a:t> Hugo – NOVĚ PRO MŠ</a:t>
            </a:r>
            <a:endParaRPr lang="en-US" sz="3200" dirty="0"/>
          </a:p>
        </p:txBody>
      </p:sp>
      <p:cxnSp>
        <p:nvCxnSpPr>
          <p:cNvPr id="4" name="Straight Connector 79">
            <a:extLst>
              <a:ext uri="{FF2B5EF4-FFF2-40B4-BE49-F238E27FC236}">
                <a16:creationId xmlns:a16="http://schemas.microsoft.com/office/drawing/2014/main" id="{AAE59926-8CBD-0500-3B39-1324AC5491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04852"/>
            <a:ext cx="5927792" cy="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ástupný text 10">
            <a:extLst>
              <a:ext uri="{FF2B5EF4-FFF2-40B4-BE49-F238E27FC236}">
                <a16:creationId xmlns:a16="http://schemas.microsoft.com/office/drawing/2014/main" id="{CE6E9DA1-9A46-1272-3E5D-A70A9C0764EA}"/>
              </a:ext>
            </a:extLst>
          </p:cNvPr>
          <p:cNvSpPr txBox="1">
            <a:spLocks/>
          </p:cNvSpPr>
          <p:nvPr/>
        </p:nvSpPr>
        <p:spPr>
          <a:xfrm>
            <a:off x="602832" y="2121997"/>
            <a:ext cx="4642809" cy="250834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buNone/>
            </a:pPr>
            <a:endParaRPr lang="cs-CZ" sz="1500" dirty="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6" name="Graphic 11">
            <a:extLst>
              <a:ext uri="{FF2B5EF4-FFF2-40B4-BE49-F238E27FC236}">
                <a16:creationId xmlns:a16="http://schemas.microsoft.com/office/drawing/2014/main" id="{E0A23302-F5A9-4863-26CE-6BF0438E0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93414" y="1424463"/>
            <a:ext cx="104279" cy="10427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Graphic 10">
            <a:extLst>
              <a:ext uri="{FF2B5EF4-FFF2-40B4-BE49-F238E27FC236}">
                <a16:creationId xmlns:a16="http://schemas.microsoft.com/office/drawing/2014/main" id="{354B5A3A-3890-98C0-B73F-DFFDEA270F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646" y="1642446"/>
            <a:ext cx="68354" cy="68353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B72C7D88-4B26-D6E7-A496-D63DE17A95AD}"/>
              </a:ext>
            </a:extLst>
          </p:cNvPr>
          <p:cNvSpPr txBox="1"/>
          <p:nvPr/>
        </p:nvSpPr>
        <p:spPr>
          <a:xfrm>
            <a:off x="628650" y="2168921"/>
            <a:ext cx="4239751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cs-CZ" dirty="0"/>
              <a:t>hledání vhodnějších způsobů získání pozornosti a zapojení do hry pro Huga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cs-CZ" dirty="0"/>
              <a:t>rozvoj všímavosti a </a:t>
            </a:r>
            <a:r>
              <a:rPr lang="cs-CZ" b="1" dirty="0"/>
              <a:t>respektu k druhým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cs-CZ" dirty="0"/>
              <a:t>na závěr </a:t>
            </a:r>
          </a:p>
          <a:p>
            <a:pPr lvl="1" indent="-228600">
              <a:buFont typeface="Arial" panose="020B0604020202020204" pitchFamily="34" charset="0"/>
              <a:buChar char="•"/>
            </a:pPr>
            <a:r>
              <a:rPr lang="cs-CZ" dirty="0"/>
              <a:t>reflexe </a:t>
            </a:r>
            <a:r>
              <a:rPr lang="cs-CZ" b="1" dirty="0"/>
              <a:t>emocí</a:t>
            </a:r>
          </a:p>
          <a:p>
            <a:pPr lvl="1" indent="-228600">
              <a:buFont typeface="Arial" panose="020B0604020202020204" pitchFamily="34" charset="0"/>
              <a:buChar char="•"/>
            </a:pPr>
            <a:r>
              <a:rPr lang="cs-CZ" dirty="0"/>
              <a:t>shrnutí řešení obtížných situací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cs-CZ" b="1" i="1" dirty="0"/>
              <a:t>doplňující techniky </a:t>
            </a:r>
            <a:r>
              <a:rPr lang="cs-CZ" dirty="0"/>
              <a:t>zaměřené na rozvoj empatie, ohleduplnosti či uvolnění emocí</a:t>
            </a:r>
          </a:p>
        </p:txBody>
      </p:sp>
      <p:pic>
        <p:nvPicPr>
          <p:cNvPr id="13" name="Obrázek 12" descr="Obsah obrázku kresba, ilustrace, umění, skica">
            <a:extLst>
              <a:ext uri="{FF2B5EF4-FFF2-40B4-BE49-F238E27FC236}">
                <a16:creationId xmlns:a16="http://schemas.microsoft.com/office/drawing/2014/main" id="{D1A0AAF9-B04E-43F8-3A35-30B9443B352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7922" y="2167843"/>
            <a:ext cx="2729771" cy="2416651"/>
          </a:xfrm>
          <a:prstGeom prst="rect">
            <a:avLst/>
          </a:prstGeom>
        </p:spPr>
      </p:pic>
      <p:pic>
        <p:nvPicPr>
          <p:cNvPr id="1026" name="Picture 2" descr="Maňásci zvířátka">
            <a:extLst>
              <a:ext uri="{FF2B5EF4-FFF2-40B4-BE49-F238E27FC236}">
                <a16:creationId xmlns:a16="http://schemas.microsoft.com/office/drawing/2014/main" id="{EC21F36D-7534-5DC7-3C81-89AF0887C8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8188" y="2547938"/>
            <a:ext cx="47625" cy="4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Obrázek 14">
            <a:extLst>
              <a:ext uri="{FF2B5EF4-FFF2-40B4-BE49-F238E27FC236}">
                <a16:creationId xmlns:a16="http://schemas.microsoft.com/office/drawing/2014/main" id="{49E3F058-7E1A-9D92-3274-49C3043F71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8187" y="2547937"/>
            <a:ext cx="47625" cy="4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643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8465B3-0963-333A-E4BE-FA44C8354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>
            <a:extLst>
              <a:ext uri="{FF2B5EF4-FFF2-40B4-BE49-F238E27FC236}">
                <a16:creationId xmlns:a16="http://schemas.microsoft.com/office/drawing/2014/main" id="{AAF8D657-E8B8-35EB-BC7E-8D155F61F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 za jakých podmínek?</a:t>
            </a:r>
          </a:p>
        </p:txBody>
      </p:sp>
      <p:sp>
        <p:nvSpPr>
          <p:cNvPr id="10" name="Zástupný text 9">
            <a:extLst>
              <a:ext uri="{FF2B5EF4-FFF2-40B4-BE49-F238E27FC236}">
                <a16:creationId xmlns:a16="http://schemas.microsoft.com/office/drawing/2014/main" id="{2113ECA5-EF63-D0AC-518F-6156ED2A44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Prevence pro ZŠ</a:t>
            </a:r>
          </a:p>
        </p:txBody>
      </p:sp>
      <p:graphicFrame>
        <p:nvGraphicFramePr>
          <p:cNvPr id="17" name="Zástupný obsah 10">
            <a:extLst>
              <a:ext uri="{FF2B5EF4-FFF2-40B4-BE49-F238E27FC236}">
                <a16:creationId xmlns:a16="http://schemas.microsoft.com/office/drawing/2014/main" id="{AA25D6F1-09A1-ECC4-49AC-DFB05AB2FDCF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646451"/>
              </p:ext>
            </p:extLst>
          </p:nvPr>
        </p:nvGraphicFramePr>
        <p:xfrm>
          <a:off x="629842" y="1878806"/>
          <a:ext cx="3868340" cy="27634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Zástupný text 11">
            <a:extLst>
              <a:ext uri="{FF2B5EF4-FFF2-40B4-BE49-F238E27FC236}">
                <a16:creationId xmlns:a16="http://schemas.microsoft.com/office/drawing/2014/main" id="{580B6B5D-DBA3-8AB4-49F8-55638C5B94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 err="1"/>
              <a:t>Škodík</a:t>
            </a:r>
            <a:r>
              <a:rPr lang="cs-CZ" dirty="0"/>
              <a:t> Hugo -  pro MŠ </a:t>
            </a:r>
          </a:p>
        </p:txBody>
      </p:sp>
      <p:sp>
        <p:nvSpPr>
          <p:cNvPr id="13" name="Zástupný obsah 12">
            <a:extLst>
              <a:ext uri="{FF2B5EF4-FFF2-40B4-BE49-F238E27FC236}">
                <a16:creationId xmlns:a16="http://schemas.microsoft.com/office/drawing/2014/main" id="{6B36DFDC-FD6E-421A-1E87-484BE64A553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1500" dirty="0"/>
              <a:t>jednorázově 60 min (3x 20min)</a:t>
            </a:r>
          </a:p>
          <a:p>
            <a:pPr marL="0" indent="0">
              <a:buNone/>
            </a:pPr>
            <a:endParaRPr lang="cs-CZ" sz="1500" dirty="0"/>
          </a:p>
          <a:p>
            <a:pPr marL="0" indent="0">
              <a:buNone/>
            </a:pPr>
            <a:r>
              <a:rPr lang="cs-CZ" sz="1500" dirty="0"/>
              <a:t>cena pro MŠ z ORP Kyjov zdarma</a:t>
            </a:r>
          </a:p>
          <a:p>
            <a:pPr marL="0" indent="0">
              <a:buNone/>
            </a:pPr>
            <a:br>
              <a:rPr lang="cs-CZ" sz="1500" dirty="0"/>
            </a:br>
            <a:r>
              <a:rPr lang="cs-CZ" sz="1500" dirty="0"/>
              <a:t>cena pro ostatní 1.200,- Kč</a:t>
            </a:r>
            <a:br>
              <a:rPr lang="cs-CZ" sz="1500" dirty="0"/>
            </a:br>
            <a:r>
              <a:rPr lang="cs-CZ" sz="1500" dirty="0"/>
              <a:t>+ cestovné (z Kyjova)</a:t>
            </a:r>
          </a:p>
          <a:p>
            <a:pPr marL="0" indent="0">
              <a:buNone/>
            </a:pPr>
            <a:r>
              <a:rPr lang="cs-CZ" sz="1600" dirty="0"/>
              <a:t>besedy s (pra)rodiči/ pedagogy 2.100,- Kč</a:t>
            </a:r>
            <a:br>
              <a:rPr lang="cs-CZ" sz="1600" dirty="0"/>
            </a:br>
            <a:r>
              <a:rPr lang="cs-CZ" sz="1600" dirty="0"/>
              <a:t>+ cestovné (z Kyjova)</a:t>
            </a:r>
            <a:endParaRPr lang="en-US" sz="1600" dirty="0"/>
          </a:p>
          <a:p>
            <a:pPr marL="0" indent="0">
              <a:buNone/>
            </a:pPr>
            <a:r>
              <a:rPr lang="cs-CZ" sz="1500" dirty="0"/>
              <a:t>konzultace před a po programu zdarma</a:t>
            </a:r>
          </a:p>
          <a:p>
            <a:pPr marL="0" indent="0">
              <a:buNone/>
            </a:pPr>
            <a:endParaRPr lang="cs-CZ" sz="15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2" name="Přímá spojnice 1">
            <a:extLst>
              <a:ext uri="{FF2B5EF4-FFF2-40B4-BE49-F238E27FC236}">
                <a16:creationId xmlns:a16="http://schemas.microsoft.com/office/drawing/2014/main" id="{B3240014-D572-6A50-9B9B-ABB40C266FFE}"/>
              </a:ext>
            </a:extLst>
          </p:cNvPr>
          <p:cNvSpPr/>
          <p:nvPr/>
        </p:nvSpPr>
        <p:spPr>
          <a:xfrm>
            <a:off x="4724400" y="1878806"/>
            <a:ext cx="3868340" cy="0"/>
          </a:xfrm>
          <a:prstGeom prst="lin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3" name="Přímá spojnice 2">
            <a:extLst>
              <a:ext uri="{FF2B5EF4-FFF2-40B4-BE49-F238E27FC236}">
                <a16:creationId xmlns:a16="http://schemas.microsoft.com/office/drawing/2014/main" id="{E25E80DE-C0A3-77F1-6CB7-A04E72ACD1D6}"/>
              </a:ext>
            </a:extLst>
          </p:cNvPr>
          <p:cNvSpPr/>
          <p:nvPr/>
        </p:nvSpPr>
        <p:spPr>
          <a:xfrm>
            <a:off x="4724400" y="3532413"/>
            <a:ext cx="3868340" cy="0"/>
          </a:xfrm>
          <a:prstGeom prst="lin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4" name="Přímá spojnice 3">
            <a:extLst>
              <a:ext uri="{FF2B5EF4-FFF2-40B4-BE49-F238E27FC236}">
                <a16:creationId xmlns:a16="http://schemas.microsoft.com/office/drawing/2014/main" id="{62DCD22D-3088-B33E-74E1-6CE706D679F0}"/>
              </a:ext>
            </a:extLst>
          </p:cNvPr>
          <p:cNvSpPr/>
          <p:nvPr/>
        </p:nvSpPr>
        <p:spPr>
          <a:xfrm>
            <a:off x="4724400" y="2427513"/>
            <a:ext cx="3868340" cy="0"/>
          </a:xfrm>
          <a:prstGeom prst="lin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cs-CZ" dirty="0"/>
          </a:p>
        </p:txBody>
      </p:sp>
      <p:sp>
        <p:nvSpPr>
          <p:cNvPr id="5" name="Přímá spojnice 4">
            <a:extLst>
              <a:ext uri="{FF2B5EF4-FFF2-40B4-BE49-F238E27FC236}">
                <a16:creationId xmlns:a16="http://schemas.microsoft.com/office/drawing/2014/main" id="{56069B9B-6087-D7AB-7E7C-C40922C6DC6D}"/>
              </a:ext>
            </a:extLst>
          </p:cNvPr>
          <p:cNvSpPr/>
          <p:nvPr/>
        </p:nvSpPr>
        <p:spPr>
          <a:xfrm>
            <a:off x="4724400" y="2991393"/>
            <a:ext cx="3868340" cy="0"/>
          </a:xfrm>
          <a:prstGeom prst="lin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6" name="Přímá spojnice 5">
            <a:extLst>
              <a:ext uri="{FF2B5EF4-FFF2-40B4-BE49-F238E27FC236}">
                <a16:creationId xmlns:a16="http://schemas.microsoft.com/office/drawing/2014/main" id="{B606D4DD-DF19-E6D3-4003-5111D526F655}"/>
              </a:ext>
            </a:extLst>
          </p:cNvPr>
          <p:cNvSpPr/>
          <p:nvPr/>
        </p:nvSpPr>
        <p:spPr>
          <a:xfrm>
            <a:off x="4724400" y="4086257"/>
            <a:ext cx="3868340" cy="0"/>
          </a:xfrm>
          <a:prstGeom prst="lin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13073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D4A014B-A64A-DABD-CBD6-AFC82592AF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7D144591-E9E9-4209-8701-3BB48A917D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0EE05BD-D131-2EF4-3BE4-8356F44A4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2063" y="410784"/>
            <a:ext cx="2503286" cy="4183025"/>
          </a:xfrm>
        </p:spPr>
        <p:txBody>
          <a:bodyPr>
            <a:normAutofit/>
          </a:bodyPr>
          <a:lstStyle/>
          <a:p>
            <a:r>
              <a:rPr lang="en-US" sz="3000" b="1">
                <a:sym typeface="Oswald"/>
              </a:rPr>
              <a:t>Primární prevence rizikového chování dětí a dospívajících</a:t>
            </a:r>
            <a:r>
              <a:rPr lang="cs-CZ" sz="3000" b="1">
                <a:sym typeface="Oswald"/>
              </a:rPr>
              <a:t>, besedy pro dospělé</a:t>
            </a:r>
            <a:endParaRPr lang="cs-CZ" sz="3000" b="1"/>
          </a:p>
        </p:txBody>
      </p:sp>
      <p:graphicFrame>
        <p:nvGraphicFramePr>
          <p:cNvPr id="28" name="Zástupný obsah 2">
            <a:extLst>
              <a:ext uri="{FF2B5EF4-FFF2-40B4-BE49-F238E27FC236}">
                <a16:creationId xmlns:a16="http://schemas.microsoft.com/office/drawing/2014/main" id="{75BB2D82-FC8C-FBC8-FB20-235A16373A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8331152"/>
              </p:ext>
            </p:extLst>
          </p:nvPr>
        </p:nvGraphicFramePr>
        <p:xfrm>
          <a:off x="628650" y="465294"/>
          <a:ext cx="4972630" cy="41285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2294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5E85FFB-A62B-8A0E-1260-D9F8F1AC7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2391" y="443871"/>
            <a:ext cx="2954766" cy="4187345"/>
          </a:xfrm>
        </p:spPr>
        <p:txBody>
          <a:bodyPr>
            <a:normAutofit/>
          </a:bodyPr>
          <a:lstStyle/>
          <a:p>
            <a:r>
              <a:rPr lang="en-US" b="1" dirty="0" err="1">
                <a:sym typeface="Oswald"/>
              </a:rPr>
              <a:t>Primární</a:t>
            </a:r>
            <a:r>
              <a:rPr lang="en-US" b="1" dirty="0">
                <a:sym typeface="Oswald"/>
              </a:rPr>
              <a:t> </a:t>
            </a:r>
            <a:r>
              <a:rPr lang="en-US" b="1" dirty="0" err="1">
                <a:sym typeface="Oswald"/>
              </a:rPr>
              <a:t>prevence</a:t>
            </a:r>
            <a:r>
              <a:rPr lang="en-US" b="1" dirty="0">
                <a:sym typeface="Oswald"/>
              </a:rPr>
              <a:t> </a:t>
            </a:r>
            <a:r>
              <a:rPr lang="en-US" b="1" dirty="0" err="1">
                <a:sym typeface="Oswald"/>
              </a:rPr>
              <a:t>rizikového</a:t>
            </a:r>
            <a:r>
              <a:rPr lang="en-US" b="1" dirty="0">
                <a:sym typeface="Oswald"/>
              </a:rPr>
              <a:t> </a:t>
            </a:r>
            <a:r>
              <a:rPr lang="en-US" b="1" dirty="0" err="1">
                <a:sym typeface="Oswald"/>
              </a:rPr>
              <a:t>chování</a:t>
            </a:r>
            <a:r>
              <a:rPr lang="en-US" b="1" dirty="0">
                <a:sym typeface="Oswald"/>
              </a:rPr>
              <a:t> </a:t>
            </a:r>
            <a:r>
              <a:rPr lang="en-US" b="1" dirty="0" err="1">
                <a:sym typeface="Oswald"/>
              </a:rPr>
              <a:t>dětí</a:t>
            </a:r>
            <a:r>
              <a:rPr lang="en-US" b="1" dirty="0">
                <a:sym typeface="Oswald"/>
              </a:rPr>
              <a:t> a </a:t>
            </a:r>
            <a:r>
              <a:rPr lang="en-US" b="1" dirty="0" err="1">
                <a:sym typeface="Oswald"/>
              </a:rPr>
              <a:t>dospívajících</a:t>
            </a:r>
            <a:r>
              <a:rPr lang="cs-CZ" b="1" dirty="0">
                <a:sym typeface="Oswald"/>
              </a:rPr>
              <a:t>, besedy pro dospělé</a:t>
            </a:r>
            <a:endParaRPr lang="cs-CZ" b="1" dirty="0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6917" y="267609"/>
            <a:ext cx="0" cy="4869656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74833" y="443871"/>
            <a:ext cx="104279" cy="104280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6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43918" y="615843"/>
            <a:ext cx="68353" cy="68353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8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63178" y="1002201"/>
            <a:ext cx="95785" cy="95785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28" name="Zástupný obsah 2">
            <a:extLst>
              <a:ext uri="{FF2B5EF4-FFF2-40B4-BE49-F238E27FC236}">
                <a16:creationId xmlns:a16="http://schemas.microsoft.com/office/drawing/2014/main" id="{2DFD70F8-57EF-1297-2B93-D620FEB0E2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2465308"/>
              </p:ext>
            </p:extLst>
          </p:nvPr>
        </p:nvGraphicFramePr>
        <p:xfrm>
          <a:off x="4119532" y="503853"/>
          <a:ext cx="4395818" cy="412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9649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4" name="Rectangle 153">
            <a:extLst>
              <a:ext uri="{FF2B5EF4-FFF2-40B4-BE49-F238E27FC236}">
                <a16:creationId xmlns:a16="http://schemas.microsoft.com/office/drawing/2014/main" id="{90D01200-0224-43C5-AB38-FB4D16B73F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Google Shape;43;p3"/>
          <p:cNvSpPr txBox="1">
            <a:spLocks noGrp="1"/>
          </p:cNvSpPr>
          <p:nvPr>
            <p:ph type="title"/>
          </p:nvPr>
        </p:nvSpPr>
        <p:spPr>
          <a:xfrm>
            <a:off x="459486" y="809244"/>
            <a:ext cx="4701577" cy="1152144"/>
          </a:xfrm>
          <a:prstGeom prst="rect">
            <a:avLst/>
          </a:prstGeom>
        </p:spPr>
        <p:txBody>
          <a:bodyPr spcFirstLastPara="1" vert="horz" lIns="91440" tIns="45720" rIns="91440" bIns="45720" rtlCol="0" anchor="b" anchorCtr="0">
            <a:normAutofit/>
          </a:bodyPr>
          <a:lstStyle/>
          <a:p>
            <a:pPr marL="0" lvl="0" indent="0" defTabSz="914400">
              <a:spcBef>
                <a:spcPct val="0"/>
              </a:spcBef>
              <a:spcAft>
                <a:spcPts val="0"/>
              </a:spcAft>
              <a:buClr>
                <a:schemeClr val="dk2"/>
              </a:buClr>
              <a:buSzPts val="3000"/>
            </a:pPr>
            <a:r>
              <a:rPr lang="en-US" sz="3900" u="none" strike="noStrike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  <a:sym typeface="Oswald"/>
              </a:rPr>
              <a:t>Kdo</a:t>
            </a:r>
            <a:r>
              <a:rPr lang="en-US" sz="3900" u="none" strike="noStrike" kern="1200" dirty="0">
                <a:solidFill>
                  <a:schemeClr val="tx1"/>
                </a:solidFill>
                <a:latin typeface="+mj-lt"/>
                <a:ea typeface="+mj-ea"/>
                <a:cs typeface="+mj-cs"/>
                <a:sym typeface="Oswald"/>
              </a:rPr>
              <a:t> </a:t>
            </a:r>
            <a:r>
              <a:rPr lang="en-US" sz="3900" u="none" strike="noStrike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  <a:sym typeface="Oswald"/>
              </a:rPr>
              <a:t>jsem</a:t>
            </a:r>
            <a:r>
              <a:rPr lang="en-US" sz="3900" u="none" strike="noStrike" kern="1200" dirty="0">
                <a:solidFill>
                  <a:schemeClr val="tx1"/>
                </a:solidFill>
                <a:latin typeface="+mj-lt"/>
                <a:ea typeface="+mj-ea"/>
                <a:cs typeface="+mj-cs"/>
                <a:sym typeface="Oswald"/>
              </a:rPr>
              <a:t>?</a:t>
            </a:r>
            <a:endParaRPr lang="en-US" sz="3900" u="none" strike="noStrike" kern="1200" dirty="0">
              <a:solidFill>
                <a:schemeClr val="tx1"/>
              </a:solidFill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728A44A4-A002-4A88-9FC9-1D0566C97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39902" y="272542"/>
            <a:ext cx="54864" cy="4114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3E7D5C7B-DD16-401B-85CE-4AAA2A4F51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879" y="2201655"/>
            <a:ext cx="4663440" cy="13716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4" name="Google Shape;44;p3"/>
          <p:cNvSpPr txBox="1">
            <a:spLocks noGrp="1"/>
          </p:cNvSpPr>
          <p:nvPr>
            <p:ph type="body" idx="1"/>
          </p:nvPr>
        </p:nvSpPr>
        <p:spPr>
          <a:xfrm>
            <a:off x="459486" y="2516886"/>
            <a:ext cx="4701577" cy="2119122"/>
          </a:xfrm>
          <a:prstGeom prst="rect">
            <a:avLst/>
          </a:prstGeom>
        </p:spPr>
        <p:txBody>
          <a:bodyPr spcFirstLastPara="1" vert="horz" lIns="91440" tIns="45720" rIns="91440" bIns="45720" rtlCol="0" anchorCtr="0">
            <a:normAutofit/>
          </a:bodyPr>
          <a:lstStyle/>
          <a:p>
            <a:pPr marL="514350" marR="0" lvl="0" defTabSz="914400">
              <a:spcBef>
                <a:spcPts val="0"/>
              </a:spcBef>
              <a:spcAft>
                <a:spcPts val="600"/>
              </a:spcAft>
              <a:buClr>
                <a:srgbClr val="E91D63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600">
                <a:sym typeface="Arial"/>
              </a:rPr>
              <a:t>od 2018 </a:t>
            </a:r>
            <a:r>
              <a:rPr lang="en-US" sz="1600" b="1">
                <a:sym typeface="Arial"/>
              </a:rPr>
              <a:t>lektorka</a:t>
            </a:r>
            <a:r>
              <a:rPr lang="en-US" sz="1600">
                <a:sym typeface="Arial"/>
              </a:rPr>
              <a:t> všeobecné primární prevence (od 2020 zejm. jako OSVČ)</a:t>
            </a:r>
          </a:p>
          <a:p>
            <a:pPr marL="514350" lvl="0" defTabSz="914400">
              <a:spcAft>
                <a:spcPts val="600"/>
              </a:spcAft>
              <a:buClr>
                <a:srgbClr val="E91D63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600">
                <a:sym typeface="Arial"/>
              </a:rPr>
              <a:t>od 2008 </a:t>
            </a:r>
            <a:r>
              <a:rPr lang="en-US" sz="1600" b="1">
                <a:sym typeface="Arial"/>
              </a:rPr>
              <a:t>s</a:t>
            </a:r>
            <a:r>
              <a:rPr lang="en-US" sz="1600" b="1" i="0" u="none" strike="noStrike" cap="none">
                <a:sym typeface="Arial"/>
              </a:rPr>
              <a:t>ociální pracovnice </a:t>
            </a:r>
            <a:br>
              <a:rPr lang="en-US" sz="1600" b="0" i="0" u="none" strike="noStrike" cap="none">
                <a:sym typeface="Arial"/>
              </a:rPr>
            </a:br>
            <a:r>
              <a:rPr lang="en-US" sz="1600" b="0" i="0" u="none" strike="noStrike" cap="none">
                <a:sym typeface="Arial"/>
              </a:rPr>
              <a:t>NZDM, OSPOD, SVP, Educante, nyní Dobrá rodina)</a:t>
            </a:r>
          </a:p>
          <a:p>
            <a:pPr marL="514350" lvl="0" defTabSz="914400">
              <a:spcAft>
                <a:spcPts val="600"/>
              </a:spcAft>
              <a:buClr>
                <a:srgbClr val="E91D63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600" b="1" i="0" u="none" strike="noStrike" cap="none">
                <a:sym typeface="Arial"/>
              </a:rPr>
              <a:t>máma</a:t>
            </a:r>
            <a:r>
              <a:rPr lang="en-US" sz="1600" b="0" i="0" u="none" strike="noStrike" cap="none">
                <a:sym typeface="Arial"/>
              </a:rPr>
              <a:t> </a:t>
            </a:r>
            <a:r>
              <a:rPr lang="en-US" sz="1600">
                <a:sym typeface="Arial"/>
              </a:rPr>
              <a:t>3 synů</a:t>
            </a:r>
          </a:p>
          <a:p>
            <a:pPr marL="514350" lvl="0" defTabSz="914400">
              <a:spcAft>
                <a:spcPts val="600"/>
              </a:spcAft>
              <a:buClr>
                <a:srgbClr val="E91D63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600">
                <a:sym typeface="Arial"/>
              </a:rPr>
              <a:t>vedoucí skautských nováčků – benjamínků aj.</a:t>
            </a:r>
            <a:endParaRPr lang="en-US" sz="1600" b="0" i="0" u="none" strike="noStrike" cap="none">
              <a:sym typeface="Arial"/>
            </a:endParaRPr>
          </a:p>
        </p:txBody>
      </p:sp>
      <p:pic>
        <p:nvPicPr>
          <p:cNvPr id="3" name="Obrázek 2" descr="Obsah obrázku Tanec, oblečení, venku, boty&#10;&#10;Obsah generovaný pomocí AI může být nesprávný.">
            <a:extLst>
              <a:ext uri="{FF2B5EF4-FFF2-40B4-BE49-F238E27FC236}">
                <a16:creationId xmlns:a16="http://schemas.microsoft.com/office/drawing/2014/main" id="{A5D93347-9E11-6FBC-D6F1-ACF6A8012D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1636" y="450849"/>
            <a:ext cx="3076091" cy="418515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CA7A26-3E79-A878-1C3B-D9103A13B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pPr defTabSz="914400">
              <a:spcBef>
                <a:spcPct val="0"/>
              </a:spcBef>
            </a:pPr>
            <a:r>
              <a:rPr lang="en-US" sz="39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 </a:t>
            </a:r>
            <a:r>
              <a:rPr lang="en-US" sz="39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nabízím</a:t>
            </a:r>
            <a:r>
              <a:rPr lang="en-US" sz="39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?</a:t>
            </a:r>
          </a:p>
        </p:txBody>
      </p:sp>
      <p:graphicFrame>
        <p:nvGraphicFramePr>
          <p:cNvPr id="5" name="Zástupný obsah 28">
            <a:extLst>
              <a:ext uri="{FF2B5EF4-FFF2-40B4-BE49-F238E27FC236}">
                <a16:creationId xmlns:a16="http://schemas.microsoft.com/office/drawing/2014/main" id="{1C3BF7C4-F1FE-970B-5DB0-DEB3AC034782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17313470"/>
              </p:ext>
            </p:extLst>
          </p:nvPr>
        </p:nvGraphicFramePr>
        <p:xfrm>
          <a:off x="628650" y="1370013"/>
          <a:ext cx="3886200" cy="3262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5" name="Zástupný obsah 2">
            <a:extLst>
              <a:ext uri="{FF2B5EF4-FFF2-40B4-BE49-F238E27FC236}">
                <a16:creationId xmlns:a16="http://schemas.microsoft.com/office/drawing/2014/main" id="{ED470DF0-9FF7-E1CF-E886-8FA76CBEA5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1060431"/>
              </p:ext>
            </p:extLst>
          </p:nvPr>
        </p:nvGraphicFramePr>
        <p:xfrm>
          <a:off x="3819906" y="465294"/>
          <a:ext cx="4697730" cy="41285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007961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A35DEF35-CBD2-E60F-B454-E12EE7ED3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857614"/>
            <a:ext cx="7040880" cy="1078055"/>
          </a:xfrm>
        </p:spPr>
        <p:txBody>
          <a:bodyPr anchor="t">
            <a:normAutofit/>
          </a:bodyPr>
          <a:lstStyle/>
          <a:p>
            <a:r>
              <a:rPr lang="cs-CZ" sz="3200" dirty="0"/>
              <a:t>Z jakých témat můžete vybírat?</a:t>
            </a:r>
          </a:p>
        </p:txBody>
      </p:sp>
      <p:cxnSp>
        <p:nvCxnSpPr>
          <p:cNvPr id="27" name="Straight Connector 22">
            <a:extLst>
              <a:ext uri="{FF2B5EF4-FFF2-40B4-BE49-F238E27FC236}">
                <a16:creationId xmlns:a16="http://schemas.microsoft.com/office/drawing/2014/main" id="{37C77032-C865-6057-7D7A-E2743CFA2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8855" y="653359"/>
            <a:ext cx="552704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Zástupný obsah 8">
            <a:extLst>
              <a:ext uri="{FF2B5EF4-FFF2-40B4-BE49-F238E27FC236}">
                <a16:creationId xmlns:a16="http://schemas.microsoft.com/office/drawing/2014/main" id="{61CE2F8A-D07E-AD4F-ADA3-33683EDBC3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1607534"/>
            <a:ext cx="7886700" cy="320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011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8" name="Rectangle 77">
            <a:extLst>
              <a:ext uri="{FF2B5EF4-FFF2-40B4-BE49-F238E27FC236}">
                <a16:creationId xmlns:a16="http://schemas.microsoft.com/office/drawing/2014/main" id="{8D1AA55E-40D5-461B-A5A8-4AE8AAB71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5D52D0D-42A6-7F1B-C26F-94A981737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002292"/>
            <a:ext cx="4616991" cy="887195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Sexuální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prevence</a:t>
            </a:r>
            <a:endParaRPr lang="en-US" sz="32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7EB498BD-8089-4626-91EA-4978EBEF5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04852"/>
            <a:ext cx="5927792" cy="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ástupný text 10">
            <a:extLst>
              <a:ext uri="{FF2B5EF4-FFF2-40B4-BE49-F238E27FC236}">
                <a16:creationId xmlns:a16="http://schemas.microsoft.com/office/drawing/2014/main" id="{5889C31D-9128-BB37-F827-4927923DDD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2832" y="2121997"/>
            <a:ext cx="4642809" cy="2508344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 defTabSz="914400">
              <a:buFont typeface="Arial" panose="020B0604020202020204" pitchFamily="34" charset="0"/>
              <a:buChar char="•"/>
            </a:pPr>
            <a:r>
              <a:rPr lang="cs-CZ" sz="1500" dirty="0">
                <a:solidFill>
                  <a:schemeClr val="tx1">
                    <a:alpha val="80000"/>
                  </a:schemeClr>
                </a:solidFill>
                <a:sym typeface="Wingdings" panose="05000000000000000000" pitchFamily="2" charset="2"/>
              </a:rPr>
              <a:t>V jakém věku se děti v ČR poprvé </a:t>
            </a:r>
            <a:r>
              <a:rPr lang="cs-CZ" sz="1500" dirty="0" err="1">
                <a:solidFill>
                  <a:schemeClr val="tx1">
                    <a:alpha val="80000"/>
                  </a:schemeClr>
                </a:solidFill>
                <a:sym typeface="Wingdings" panose="05000000000000000000" pitchFamily="2" charset="2"/>
              </a:rPr>
              <a:t>setkávájí</a:t>
            </a:r>
            <a:r>
              <a:rPr lang="cs-CZ" sz="1500" dirty="0">
                <a:solidFill>
                  <a:schemeClr val="tx1">
                    <a:alpha val="80000"/>
                  </a:schemeClr>
                </a:solidFill>
                <a:sym typeface="Wingdings" panose="05000000000000000000" pitchFamily="2" charset="2"/>
              </a:rPr>
              <a:t> s explicitní sexualitou, pornografií?</a:t>
            </a:r>
          </a:p>
          <a:p>
            <a:pPr defTabSz="914400"/>
            <a:r>
              <a:rPr lang="cs-CZ" sz="1500" b="1" dirty="0">
                <a:solidFill>
                  <a:schemeClr val="tx1">
                    <a:alpha val="80000"/>
                  </a:schemeClr>
                </a:solidFill>
                <a:sym typeface="Wingdings" panose="05000000000000000000" pitchFamily="2" charset="2"/>
              </a:rPr>
              <a:t>2 varianty:</a:t>
            </a:r>
            <a:endParaRPr lang="en-US" sz="1500" b="1" dirty="0">
              <a:solidFill>
                <a:schemeClr val="tx1">
                  <a:alpha val="80000"/>
                </a:schemeClr>
              </a:solidFill>
            </a:endParaRPr>
          </a:p>
          <a:p>
            <a:pPr indent="-228600" defTabSz="914400">
              <a:buFont typeface="Arial" panose="020B0604020202020204" pitchFamily="34" charset="0"/>
              <a:buChar char="•"/>
            </a:pPr>
            <a:r>
              <a:rPr lang="en-US" sz="1500" b="1" dirty="0">
                <a:solidFill>
                  <a:schemeClr val="tx1">
                    <a:alpha val="80000"/>
                  </a:schemeClr>
                </a:solidFill>
              </a:rPr>
              <a:t>LÁSKA A.. </a:t>
            </a:r>
            <a:r>
              <a:rPr lang="en-US" sz="1500" dirty="0">
                <a:solidFill>
                  <a:schemeClr val="tx1">
                    <a:alpha val="80000"/>
                  </a:schemeClr>
                </a:solidFill>
              </a:rPr>
              <a:t>– </a:t>
            </a:r>
            <a:r>
              <a:rPr lang="en-US" sz="1500" dirty="0" err="1">
                <a:solidFill>
                  <a:schemeClr val="tx1">
                    <a:alpha val="80000"/>
                  </a:schemeClr>
                </a:solidFill>
              </a:rPr>
              <a:t>puberta</a:t>
            </a:r>
            <a:r>
              <a:rPr lang="cs-CZ" sz="1500" dirty="0">
                <a:solidFill>
                  <a:schemeClr val="tx1">
                    <a:alpha val="80000"/>
                  </a:schemeClr>
                </a:solidFill>
              </a:rPr>
              <a:t>, změny na těle i na duši, přijetí sebe sama, hranice vlastního těla, přátelství – zamilovanost - láska aj. </a:t>
            </a:r>
            <a:r>
              <a:rPr lang="en-US" sz="1500" dirty="0">
                <a:solidFill>
                  <a:schemeClr val="tx1">
                    <a:alpha val="80000"/>
                  </a:schemeClr>
                </a:solidFill>
              </a:rPr>
              <a:t>(od 4. </a:t>
            </a:r>
            <a:r>
              <a:rPr lang="en-US" sz="1500" dirty="0" err="1">
                <a:solidFill>
                  <a:schemeClr val="tx1">
                    <a:alpha val="80000"/>
                  </a:schemeClr>
                </a:solidFill>
              </a:rPr>
              <a:t>třídy</a:t>
            </a:r>
            <a:r>
              <a:rPr lang="en-US" sz="1500" dirty="0">
                <a:solidFill>
                  <a:schemeClr val="tx1">
                    <a:alpha val="80000"/>
                  </a:schemeClr>
                </a:solidFill>
              </a:rPr>
              <a:t> ZŠ)</a:t>
            </a:r>
          </a:p>
          <a:p>
            <a:pPr indent="-228600" defTabSz="914400">
              <a:buFont typeface="Arial" panose="020B0604020202020204" pitchFamily="34" charset="0"/>
              <a:buChar char="•"/>
            </a:pPr>
            <a:r>
              <a:rPr lang="en-US" sz="1500" b="1" dirty="0">
                <a:solidFill>
                  <a:schemeClr val="tx1">
                    <a:alpha val="80000"/>
                  </a:schemeClr>
                </a:solidFill>
              </a:rPr>
              <a:t>LÁSKA (A SEX) </a:t>
            </a:r>
            <a:r>
              <a:rPr lang="en-US" sz="1500" dirty="0">
                <a:solidFill>
                  <a:schemeClr val="tx1">
                    <a:alpha val="80000"/>
                  </a:schemeClr>
                </a:solidFill>
              </a:rPr>
              <a:t>– </a:t>
            </a:r>
            <a:r>
              <a:rPr lang="en-US" sz="1500" dirty="0" err="1">
                <a:solidFill>
                  <a:schemeClr val="tx1">
                    <a:alpha val="80000"/>
                  </a:schemeClr>
                </a:solidFill>
              </a:rPr>
              <a:t>sexualita</a:t>
            </a:r>
            <a:r>
              <a:rPr lang="cs-CZ" sz="1500" dirty="0">
                <a:solidFill>
                  <a:schemeClr val="tx1">
                    <a:alpha val="80000"/>
                  </a:schemeClr>
                </a:solidFill>
              </a:rPr>
              <a:t>, sex ve vztahu/bez něj, </a:t>
            </a:r>
            <a:r>
              <a:rPr lang="cs-CZ" sz="1500" dirty="0" err="1">
                <a:solidFill>
                  <a:schemeClr val="tx1">
                    <a:alpha val="80000"/>
                  </a:schemeClr>
                </a:solidFill>
              </a:rPr>
              <a:t>konsensualita</a:t>
            </a:r>
            <a:r>
              <a:rPr lang="cs-CZ" sz="1500" dirty="0">
                <a:solidFill>
                  <a:schemeClr val="tx1">
                    <a:alpha val="80000"/>
                  </a:schemeClr>
                </a:solidFill>
              </a:rPr>
              <a:t>, ochrana sebe sama, </a:t>
            </a:r>
            <a:r>
              <a:rPr lang="cs-CZ" sz="1500" dirty="0" err="1">
                <a:solidFill>
                  <a:schemeClr val="tx1">
                    <a:alpha val="80000"/>
                  </a:schemeClr>
                </a:solidFill>
              </a:rPr>
              <a:t>sexting</a:t>
            </a:r>
            <a:r>
              <a:rPr lang="cs-CZ" sz="1500" dirty="0">
                <a:solidFill>
                  <a:schemeClr val="tx1">
                    <a:alpha val="80000"/>
                  </a:schemeClr>
                </a:solidFill>
              </a:rPr>
              <a:t>, příp. pornografie a jejich rizika </a:t>
            </a:r>
            <a:r>
              <a:rPr lang="en-US" sz="1500" dirty="0">
                <a:solidFill>
                  <a:schemeClr val="tx1">
                    <a:alpha val="80000"/>
                  </a:schemeClr>
                </a:solidFill>
              </a:rPr>
              <a:t>(od 6./7. </a:t>
            </a:r>
            <a:r>
              <a:rPr lang="en-US" sz="1500" dirty="0" err="1">
                <a:solidFill>
                  <a:schemeClr val="tx1">
                    <a:alpha val="80000"/>
                  </a:schemeClr>
                </a:solidFill>
              </a:rPr>
              <a:t>třídy</a:t>
            </a:r>
            <a:r>
              <a:rPr lang="en-US" sz="1500" dirty="0">
                <a:solidFill>
                  <a:schemeClr val="tx1">
                    <a:alpha val="80000"/>
                  </a:schemeClr>
                </a:solidFill>
              </a:rPr>
              <a:t> ZŠ)</a:t>
            </a:r>
          </a:p>
        </p:txBody>
      </p:sp>
      <p:pic>
        <p:nvPicPr>
          <p:cNvPr id="10" name="Zástupný obsah 9" descr="Obsah obrázku kreslené, skica, kresba, klipart&#10;&#10;Obsah generovaný pomocí AI může být nesprávný.">
            <a:extLst>
              <a:ext uri="{FF2B5EF4-FFF2-40B4-BE49-F238E27FC236}">
                <a16:creationId xmlns:a16="http://schemas.microsoft.com/office/drawing/2014/main" id="{5D6F2209-75F0-CAFB-04F2-6D8D8BC8AA50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l="2246"/>
          <a:stretch>
            <a:fillRect/>
          </a:stretch>
        </p:blipFill>
        <p:spPr>
          <a:xfrm>
            <a:off x="5679489" y="1611231"/>
            <a:ext cx="2661303" cy="2410167"/>
          </a:xfrm>
          <a:prstGeom prst="rect">
            <a:avLst/>
          </a:prstGeom>
        </p:spPr>
      </p:pic>
      <p:sp>
        <p:nvSpPr>
          <p:cNvPr id="8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93414" y="1424463"/>
            <a:ext cx="104279" cy="10427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4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646" y="1642446"/>
            <a:ext cx="68354" cy="68353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34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F45255-63F4-2F3E-A1A2-CA37B157B2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8" name="Rectangle 77">
            <a:extLst>
              <a:ext uri="{FF2B5EF4-FFF2-40B4-BE49-F238E27FC236}">
                <a16:creationId xmlns:a16="http://schemas.microsoft.com/office/drawing/2014/main" id="{B038D1C8-F840-48D3-EBA9-3A937AB59F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A1B14C4-C447-7CF3-2B3E-0EB498AF1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002292"/>
            <a:ext cx="4616991" cy="887195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cs-CZ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On – </a:t>
            </a:r>
            <a:r>
              <a:rPr lang="cs-CZ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off</a:t>
            </a:r>
            <a:r>
              <a:rPr lang="cs-CZ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: </a:t>
            </a:r>
            <a:r>
              <a:rPr lang="cs-CZ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netolismus</a:t>
            </a:r>
            <a:endParaRPr lang="en-US" sz="32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CB5BE666-D342-F90C-BDA3-10F6484F4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04852"/>
            <a:ext cx="5927792" cy="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ástupný text 10">
            <a:extLst>
              <a:ext uri="{FF2B5EF4-FFF2-40B4-BE49-F238E27FC236}">
                <a16:creationId xmlns:a16="http://schemas.microsoft.com/office/drawing/2014/main" id="{52F2EDF0-DAFA-6F91-25E0-48127037CD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2832" y="2121997"/>
            <a:ext cx="4642809" cy="2508344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 defTabSz="914400">
              <a:buFont typeface="Arial" panose="020B0604020202020204" pitchFamily="34" charset="0"/>
              <a:buChar char="•"/>
            </a:pPr>
            <a:r>
              <a:rPr lang="cs-CZ" sz="1500" dirty="0">
                <a:solidFill>
                  <a:schemeClr val="tx1">
                    <a:alpha val="80000"/>
                  </a:schemeClr>
                </a:solidFill>
              </a:rPr>
              <a:t>aneb závislost na virtuálních drogách</a:t>
            </a:r>
          </a:p>
          <a:p>
            <a:pPr indent="-228600" defTabSz="914400">
              <a:buFont typeface="Arial" panose="020B0604020202020204" pitchFamily="34" charset="0"/>
              <a:buChar char="•"/>
            </a:pPr>
            <a:r>
              <a:rPr lang="cs-CZ" sz="1500" dirty="0">
                <a:solidFill>
                  <a:schemeClr val="tx1">
                    <a:alpha val="80000"/>
                  </a:schemeClr>
                </a:solidFill>
              </a:rPr>
              <a:t>nadměrné užívání digitálních technologií</a:t>
            </a:r>
          </a:p>
          <a:p>
            <a:pPr indent="-228600" defTabSz="914400">
              <a:buFont typeface="Arial" panose="020B0604020202020204" pitchFamily="34" charset="0"/>
              <a:buChar char="•"/>
            </a:pPr>
            <a:r>
              <a:rPr lang="cs-CZ" sz="1500" dirty="0">
                <a:solidFill>
                  <a:schemeClr val="tx1">
                    <a:alpha val="80000"/>
                  </a:schemeClr>
                </a:solidFill>
              </a:rPr>
              <a:t>sociální sítě, on-line hry bezpečně</a:t>
            </a:r>
          </a:p>
          <a:p>
            <a:pPr indent="-228600" defTabSz="914400">
              <a:buFont typeface="Arial" panose="020B0604020202020204" pitchFamily="34" charset="0"/>
              <a:buChar char="•"/>
            </a:pPr>
            <a:r>
              <a:rPr lang="cs-CZ" sz="1500" dirty="0">
                <a:solidFill>
                  <a:schemeClr val="tx1">
                    <a:alpha val="80000"/>
                  </a:schemeClr>
                </a:solidFill>
              </a:rPr>
              <a:t>vyváženost virtuálního a reálného světa</a:t>
            </a:r>
          </a:p>
          <a:p>
            <a:pPr indent="-228600" defTabSz="914400">
              <a:buFont typeface="Arial" panose="020B0604020202020204" pitchFamily="34" charset="0"/>
              <a:buChar char="•"/>
            </a:pPr>
            <a:r>
              <a:rPr lang="cs-CZ" sz="1500" dirty="0">
                <a:solidFill>
                  <a:schemeClr val="tx1">
                    <a:alpha val="80000"/>
                  </a:schemeClr>
                </a:solidFill>
              </a:rPr>
              <a:t>digitální </a:t>
            </a:r>
            <a:r>
              <a:rPr lang="cs-CZ" sz="1500" dirty="0" err="1">
                <a:solidFill>
                  <a:schemeClr val="tx1">
                    <a:alpha val="80000"/>
                  </a:schemeClr>
                </a:solidFill>
              </a:rPr>
              <a:t>well-being</a:t>
            </a:r>
            <a:r>
              <a:rPr lang="cs-CZ" sz="1500" dirty="0">
                <a:solidFill>
                  <a:schemeClr val="tx1">
                    <a:alpha val="80000"/>
                  </a:schemeClr>
                </a:solidFill>
              </a:rPr>
              <a:t>, techniky zvládání stresu aj.</a:t>
            </a:r>
          </a:p>
          <a:p>
            <a:pPr indent="-228600" defTabSz="914400">
              <a:buFont typeface="Arial" panose="020B0604020202020204" pitchFamily="34" charset="0"/>
              <a:buChar char="•"/>
            </a:pPr>
            <a:endParaRPr lang="cs-CZ" sz="1500" dirty="0">
              <a:solidFill>
                <a:schemeClr val="tx1">
                  <a:alpha val="80000"/>
                </a:schemeClr>
              </a:solidFill>
            </a:endParaRPr>
          </a:p>
          <a:p>
            <a:pPr indent="-228600" defTabSz="914400">
              <a:buFont typeface="Arial" panose="020B0604020202020204" pitchFamily="34" charset="0"/>
              <a:buChar char="•"/>
            </a:pPr>
            <a:r>
              <a:rPr lang="cs-CZ" sz="1500" dirty="0">
                <a:solidFill>
                  <a:schemeClr val="tx1">
                    <a:alpha val="80000"/>
                  </a:schemeClr>
                </a:solidFill>
              </a:rPr>
              <a:t>vhodné kombinovat s besedou pro (pra)rodiče</a:t>
            </a:r>
          </a:p>
          <a:p>
            <a:pPr indent="-228600" defTabSz="914400">
              <a:buFont typeface="Arial" panose="020B0604020202020204" pitchFamily="34" charset="0"/>
              <a:buChar char="•"/>
            </a:pPr>
            <a:r>
              <a:rPr lang="cs-CZ" sz="1500" dirty="0">
                <a:solidFill>
                  <a:schemeClr val="tx1">
                    <a:alpha val="80000"/>
                  </a:schemeClr>
                </a:solidFill>
              </a:rPr>
              <a:t>lze na míru i program pro (pra)rodiče dětí v MŠ</a:t>
            </a:r>
          </a:p>
        </p:txBody>
      </p:sp>
      <p:sp>
        <p:nvSpPr>
          <p:cNvPr id="82" name="Graphic 11">
            <a:extLst>
              <a:ext uri="{FF2B5EF4-FFF2-40B4-BE49-F238E27FC236}">
                <a16:creationId xmlns:a16="http://schemas.microsoft.com/office/drawing/2014/main" id="{F7D562E1-2FD9-05CE-1E42-14A6EA6FE8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93414" y="1424463"/>
            <a:ext cx="104279" cy="10427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4" name="Graphic 10">
            <a:extLst>
              <a:ext uri="{FF2B5EF4-FFF2-40B4-BE49-F238E27FC236}">
                <a16:creationId xmlns:a16="http://schemas.microsoft.com/office/drawing/2014/main" id="{78C6795D-A8B5-998B-60F6-8B266F953C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646" y="1642446"/>
            <a:ext cx="68354" cy="68353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5" name="Zástupný obsah 9" descr="Obsah obrázku kresba, skica, ilustrace, klipart&#10;&#10;Obsah generovaný pomocí AI může být nesprávný.">
            <a:extLst>
              <a:ext uri="{FF2B5EF4-FFF2-40B4-BE49-F238E27FC236}">
                <a16:creationId xmlns:a16="http://schemas.microsoft.com/office/drawing/2014/main" id="{C4497B53-6614-2C9C-2C28-800E62A573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0120" y="1528742"/>
            <a:ext cx="3121942" cy="2763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529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6E45BE-D248-5CFF-97B3-8B8BA0F7B5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8" name="Rectangle 77">
            <a:extLst>
              <a:ext uri="{FF2B5EF4-FFF2-40B4-BE49-F238E27FC236}">
                <a16:creationId xmlns:a16="http://schemas.microsoft.com/office/drawing/2014/main" id="{37715D3A-CE93-31CD-CB8B-E2DA60F887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F598717-7B7B-25DB-CA6A-76EBF41C5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002292"/>
            <a:ext cx="4616991" cy="887195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z="3200" dirty="0"/>
              <a:t>Kdo s koho: (</a:t>
            </a:r>
            <a:r>
              <a:rPr lang="cs-CZ" sz="3200" dirty="0" err="1"/>
              <a:t>kyber</a:t>
            </a:r>
            <a:r>
              <a:rPr lang="cs-CZ" sz="3200" dirty="0"/>
              <a:t>)šikana)</a:t>
            </a: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F5C1DC3B-E60D-AE0E-DC42-2853EE961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04852"/>
            <a:ext cx="5927792" cy="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ástupný text 10">
            <a:extLst>
              <a:ext uri="{FF2B5EF4-FFF2-40B4-BE49-F238E27FC236}">
                <a16:creationId xmlns:a16="http://schemas.microsoft.com/office/drawing/2014/main" id="{410F702F-C1BF-412D-9F71-5323626F05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2832" y="2121997"/>
            <a:ext cx="4642809" cy="2508344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indent="-228600" defTabSz="914400">
              <a:buFont typeface="Arial" panose="020B0604020202020204" pitchFamily="34" charset="0"/>
              <a:buChar char="•"/>
            </a:pPr>
            <a:r>
              <a:rPr lang="cs-CZ" sz="1500" dirty="0" err="1">
                <a:solidFill>
                  <a:schemeClr val="tx1">
                    <a:alpha val="80000"/>
                  </a:schemeClr>
                </a:solidFill>
              </a:rPr>
              <a:t>well-being</a:t>
            </a:r>
            <a:endParaRPr lang="cs-CZ" sz="1500" dirty="0">
              <a:solidFill>
                <a:schemeClr val="tx1">
                  <a:alpha val="80000"/>
                </a:schemeClr>
              </a:solidFill>
            </a:endParaRPr>
          </a:p>
          <a:p>
            <a:pPr indent="-228600" defTabSz="914400">
              <a:buFont typeface="Arial" panose="020B0604020202020204" pitchFamily="34" charset="0"/>
              <a:buChar char="•"/>
            </a:pPr>
            <a:r>
              <a:rPr lang="cs-CZ" sz="1500" dirty="0">
                <a:solidFill>
                  <a:schemeClr val="tx1">
                    <a:alpha val="80000"/>
                  </a:schemeClr>
                </a:solidFill>
              </a:rPr>
              <a:t>bezpečné a přívětivé vztahy ve třídě</a:t>
            </a:r>
          </a:p>
          <a:p>
            <a:pPr indent="-228600" defTabSz="914400">
              <a:buFont typeface="Arial" panose="020B0604020202020204" pitchFamily="34" charset="0"/>
              <a:buChar char="•"/>
            </a:pPr>
            <a:r>
              <a:rPr lang="cs-CZ" sz="1500" dirty="0">
                <a:solidFill>
                  <a:schemeClr val="tx1">
                    <a:alpha val="80000"/>
                  </a:schemeClr>
                </a:solidFill>
              </a:rPr>
              <a:t>prevence šikany a kyberšikany</a:t>
            </a:r>
          </a:p>
          <a:p>
            <a:pPr indent="-228600" defTabSz="914400">
              <a:buFont typeface="Arial" panose="020B0604020202020204" pitchFamily="34" charset="0"/>
              <a:buChar char="•"/>
            </a:pPr>
            <a:r>
              <a:rPr lang="cs-CZ" sz="1500" dirty="0">
                <a:solidFill>
                  <a:schemeClr val="tx1">
                    <a:alpha val="80000"/>
                  </a:schemeClr>
                </a:solidFill>
              </a:rPr>
              <a:t>škádlení versus agrese</a:t>
            </a:r>
          </a:p>
          <a:p>
            <a:pPr indent="-228600" defTabSz="914400">
              <a:buFont typeface="Arial" panose="020B0604020202020204" pitchFamily="34" charset="0"/>
              <a:buChar char="•"/>
            </a:pPr>
            <a:r>
              <a:rPr lang="cs-CZ" sz="1500" dirty="0">
                <a:solidFill>
                  <a:schemeClr val="tx1">
                    <a:alpha val="80000"/>
                  </a:schemeClr>
                </a:solidFill>
              </a:rPr>
              <a:t>bezpečí a rizika on-line</a:t>
            </a:r>
          </a:p>
          <a:p>
            <a:pPr indent="-228600" defTabSz="914400">
              <a:buFont typeface="Arial" panose="020B0604020202020204" pitchFamily="34" charset="0"/>
              <a:buChar char="•"/>
            </a:pPr>
            <a:endParaRPr lang="cs-CZ" sz="1500" dirty="0">
              <a:solidFill>
                <a:schemeClr val="tx1">
                  <a:alpha val="80000"/>
                </a:schemeClr>
              </a:solidFill>
            </a:endParaRPr>
          </a:p>
          <a:p>
            <a:pPr indent="-228600" defTabSz="914400">
              <a:buFont typeface="Arial" panose="020B0604020202020204" pitchFamily="34" charset="0"/>
              <a:buChar char="•"/>
            </a:pPr>
            <a:r>
              <a:rPr lang="cs-CZ" sz="1500" dirty="0">
                <a:solidFill>
                  <a:schemeClr val="tx1">
                    <a:alpha val="80000"/>
                  </a:schemeClr>
                </a:solidFill>
              </a:rPr>
              <a:t>obsahově uzpůsobeno věku (již od 1. třídy ZŠ</a:t>
            </a:r>
            <a:br>
              <a:rPr lang="cs-CZ" sz="1500" dirty="0">
                <a:solidFill>
                  <a:schemeClr val="tx1">
                    <a:alpha val="80000"/>
                  </a:schemeClr>
                </a:solidFill>
              </a:rPr>
            </a:br>
            <a:r>
              <a:rPr lang="cs-CZ" sz="1500" dirty="0">
                <a:solidFill>
                  <a:schemeClr val="tx1">
                    <a:alpha val="80000"/>
                  </a:schemeClr>
                </a:solidFill>
              </a:rPr>
              <a:t>      více viz tabulka)</a:t>
            </a:r>
          </a:p>
          <a:p>
            <a:pPr indent="-228600" defTabSz="914400">
              <a:buFont typeface="Arial" panose="020B0604020202020204" pitchFamily="34" charset="0"/>
              <a:buChar char="•"/>
            </a:pPr>
            <a:r>
              <a:rPr lang="cs-CZ" sz="1500" dirty="0">
                <a:solidFill>
                  <a:schemeClr val="tx1">
                    <a:alpha val="80000"/>
                  </a:schemeClr>
                </a:solidFill>
              </a:rPr>
              <a:t>vhodné kombinovat s besedou pro (pra)rodiče</a:t>
            </a:r>
          </a:p>
          <a:p>
            <a:pPr indent="-228600" defTabSz="914400">
              <a:buFont typeface="Arial" panose="020B0604020202020204" pitchFamily="34" charset="0"/>
              <a:buChar char="•"/>
            </a:pPr>
            <a:endParaRPr lang="cs-CZ" sz="1500" dirty="0">
              <a:solidFill>
                <a:schemeClr val="tx1">
                  <a:alpha val="80000"/>
                </a:schemeClr>
              </a:solidFill>
            </a:endParaRPr>
          </a:p>
          <a:p>
            <a:pPr indent="-228600" defTabSz="914400">
              <a:buFont typeface="Arial" panose="020B0604020202020204" pitchFamily="34" charset="0"/>
              <a:buChar char="•"/>
            </a:pPr>
            <a:endParaRPr lang="cs-CZ" sz="1500" dirty="0">
              <a:solidFill>
                <a:schemeClr val="tx1">
                  <a:alpha val="80000"/>
                </a:schemeClr>
              </a:solidFill>
            </a:endParaRPr>
          </a:p>
          <a:p>
            <a:pPr indent="-228600" defTabSz="914400">
              <a:buFont typeface="Arial" panose="020B0604020202020204" pitchFamily="34" charset="0"/>
              <a:buChar char="•"/>
            </a:pPr>
            <a:endParaRPr lang="cs-CZ" sz="1500" dirty="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82" name="Graphic 11">
            <a:extLst>
              <a:ext uri="{FF2B5EF4-FFF2-40B4-BE49-F238E27FC236}">
                <a16:creationId xmlns:a16="http://schemas.microsoft.com/office/drawing/2014/main" id="{A3014BE5-350F-3E84-37CE-243BE7B26B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93414" y="1424463"/>
            <a:ext cx="104279" cy="10427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4" name="Graphic 10">
            <a:extLst>
              <a:ext uri="{FF2B5EF4-FFF2-40B4-BE49-F238E27FC236}">
                <a16:creationId xmlns:a16="http://schemas.microsoft.com/office/drawing/2014/main" id="{F97CECB0-CA6E-AB33-4E1E-0AED1508DC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646" y="1642446"/>
            <a:ext cx="68354" cy="68353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3" name="Zástupný obsah 7" descr="Obsah obrázku kreslené, kresba, Kreslený film, ilustrace&#10;&#10;Obsah generovaný pomocí AI může být nesprávný.">
            <a:extLst>
              <a:ext uri="{FF2B5EF4-FFF2-40B4-BE49-F238E27FC236}">
                <a16:creationId xmlns:a16="http://schemas.microsoft.com/office/drawing/2014/main" id="{77923B5C-0D31-D1C4-4191-1CC886062D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3611" y="1196464"/>
            <a:ext cx="3121942" cy="2763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843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77">
            <a:extLst>
              <a:ext uri="{FF2B5EF4-FFF2-40B4-BE49-F238E27FC236}">
                <a16:creationId xmlns:a16="http://schemas.microsoft.com/office/drawing/2014/main" id="{F2C1FEB5-7D92-EFDC-7220-F1311B2A37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94A72DC5-6144-E8E1-0D1A-19AF0AE7CEDB}"/>
              </a:ext>
            </a:extLst>
          </p:cNvPr>
          <p:cNvSpPr txBox="1">
            <a:spLocks/>
          </p:cNvSpPr>
          <p:nvPr/>
        </p:nvSpPr>
        <p:spPr>
          <a:xfrm>
            <a:off x="628650" y="1002292"/>
            <a:ext cx="5442966" cy="8871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400"/>
            <a:r>
              <a:rPr lang="cs-CZ" sz="3200" dirty="0" err="1"/>
              <a:t>Škodík</a:t>
            </a:r>
            <a:r>
              <a:rPr lang="cs-CZ" sz="3200" dirty="0"/>
              <a:t> Hugo – NOVĚ PRO MŠ</a:t>
            </a:r>
            <a:endParaRPr lang="en-US" sz="3200" dirty="0"/>
          </a:p>
        </p:txBody>
      </p:sp>
      <p:cxnSp>
        <p:nvCxnSpPr>
          <p:cNvPr id="4" name="Straight Connector 79">
            <a:extLst>
              <a:ext uri="{FF2B5EF4-FFF2-40B4-BE49-F238E27FC236}">
                <a16:creationId xmlns:a16="http://schemas.microsoft.com/office/drawing/2014/main" id="{14D32B2F-648F-F559-4B47-9C14C7050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04852"/>
            <a:ext cx="5927792" cy="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ástupný text 10">
            <a:extLst>
              <a:ext uri="{FF2B5EF4-FFF2-40B4-BE49-F238E27FC236}">
                <a16:creationId xmlns:a16="http://schemas.microsoft.com/office/drawing/2014/main" id="{BAF50A1C-D489-C1F7-0618-D76DBDFEFA2A}"/>
              </a:ext>
            </a:extLst>
          </p:cNvPr>
          <p:cNvSpPr txBox="1">
            <a:spLocks/>
          </p:cNvSpPr>
          <p:nvPr/>
        </p:nvSpPr>
        <p:spPr>
          <a:xfrm>
            <a:off x="602832" y="2121997"/>
            <a:ext cx="4642809" cy="250834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buNone/>
            </a:pPr>
            <a:endParaRPr lang="cs-CZ" sz="1500" dirty="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6" name="Graphic 11">
            <a:extLst>
              <a:ext uri="{FF2B5EF4-FFF2-40B4-BE49-F238E27FC236}">
                <a16:creationId xmlns:a16="http://schemas.microsoft.com/office/drawing/2014/main" id="{14B28F77-9EAA-033B-942F-70042A184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93414" y="1424463"/>
            <a:ext cx="104279" cy="10427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Graphic 10">
            <a:extLst>
              <a:ext uri="{FF2B5EF4-FFF2-40B4-BE49-F238E27FC236}">
                <a16:creationId xmlns:a16="http://schemas.microsoft.com/office/drawing/2014/main" id="{6BBAE7F3-9160-A8B4-BA55-78363DB49C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646" y="1642446"/>
            <a:ext cx="68354" cy="68353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5D830F8B-532B-6885-59CF-734FACBEB5A6}"/>
              </a:ext>
            </a:extLst>
          </p:cNvPr>
          <p:cNvSpPr txBox="1"/>
          <p:nvPr/>
        </p:nvSpPr>
        <p:spPr>
          <a:xfrm>
            <a:off x="664497" y="1984255"/>
            <a:ext cx="458114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cs-CZ" b="1" dirty="0"/>
              <a:t>zážitkový </a:t>
            </a:r>
            <a:r>
              <a:rPr lang="cs-CZ" dirty="0"/>
              <a:t>preventivní program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cs-CZ" dirty="0"/>
              <a:t>na rozvoj dobrých vztahů</a:t>
            </a:r>
            <a:endParaRPr lang="cs-CZ" dirty="0">
              <a:solidFill>
                <a:schemeClr val="tx1">
                  <a:alpha val="80000"/>
                </a:schemeClr>
              </a:solidFill>
            </a:endParaRPr>
          </a:p>
          <a:p>
            <a:pPr indent="-228600">
              <a:buFont typeface="Arial" panose="020B0604020202020204" pitchFamily="34" charset="0"/>
              <a:buChar char="•"/>
            </a:pPr>
            <a:r>
              <a:rPr lang="cs-CZ" b="1" dirty="0"/>
              <a:t>s maňáskem </a:t>
            </a:r>
            <a:r>
              <a:rPr lang="cs-CZ" dirty="0"/>
              <a:t>Hugem a agresivitou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cs-CZ" dirty="0"/>
              <a:t>aktivní diskuze s dětmi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cs-CZ" dirty="0"/>
              <a:t>praktické nácviky sociálních dovedností </a:t>
            </a:r>
          </a:p>
          <a:p>
            <a:pPr lvl="1" indent="-228600">
              <a:buFont typeface="Arial" panose="020B0604020202020204" pitchFamily="34" charset="0"/>
              <a:buChar char="•"/>
            </a:pPr>
            <a:r>
              <a:rPr lang="cs-CZ" b="1" dirty="0"/>
              <a:t>bezpečně</a:t>
            </a:r>
            <a:r>
              <a:rPr lang="cs-CZ" dirty="0"/>
              <a:t> vůči maňáskovi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cs-CZ" dirty="0"/>
              <a:t>ochrana vlastních </a:t>
            </a:r>
            <a:r>
              <a:rPr lang="cs-CZ" b="1" dirty="0"/>
              <a:t>hranic</a:t>
            </a:r>
            <a:r>
              <a:rPr lang="cs-CZ" dirty="0"/>
              <a:t> - jak se bránit a efektivně reagovat na nežádoucí jednání:</a:t>
            </a:r>
            <a:r>
              <a:rPr lang="cs-CZ" b="1" dirty="0"/>
              <a:t> </a:t>
            </a:r>
          </a:p>
          <a:p>
            <a:pPr lvl="1" indent="-228600">
              <a:buFont typeface="Arial" panose="020B0604020202020204" pitchFamily="34" charset="0"/>
              <a:buChar char="•"/>
            </a:pPr>
            <a:r>
              <a:rPr lang="cs-CZ" b="1" dirty="0"/>
              <a:t>zastaň se sám sebe</a:t>
            </a:r>
          </a:p>
          <a:p>
            <a:pPr lvl="1" indent="-228600">
              <a:buFont typeface="Arial" panose="020B0604020202020204" pitchFamily="34" charset="0"/>
              <a:buChar char="•"/>
            </a:pPr>
            <a:r>
              <a:rPr lang="cs-CZ" b="1" dirty="0"/>
              <a:t>2x a dost</a:t>
            </a:r>
          </a:p>
        </p:txBody>
      </p:sp>
      <p:pic>
        <p:nvPicPr>
          <p:cNvPr id="13" name="Obrázek 12" descr="Obsah obrázku kresba, ilustrace, umění, skica">
            <a:extLst>
              <a:ext uri="{FF2B5EF4-FFF2-40B4-BE49-F238E27FC236}">
                <a16:creationId xmlns:a16="http://schemas.microsoft.com/office/drawing/2014/main" id="{18E11952-219C-019B-96B2-E6126395040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7466" y="2129488"/>
            <a:ext cx="2725948" cy="2413266"/>
          </a:xfrm>
          <a:prstGeom prst="rect">
            <a:avLst/>
          </a:prstGeom>
        </p:spPr>
      </p:pic>
      <p:pic>
        <p:nvPicPr>
          <p:cNvPr id="1026" name="Picture 2" descr="Maňásci zvířátka">
            <a:extLst>
              <a:ext uri="{FF2B5EF4-FFF2-40B4-BE49-F238E27FC236}">
                <a16:creationId xmlns:a16="http://schemas.microsoft.com/office/drawing/2014/main" id="{95DD4D5B-893A-112F-6903-997B168569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8188" y="2547938"/>
            <a:ext cx="47625" cy="4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Obrázek 14">
            <a:extLst>
              <a:ext uri="{FF2B5EF4-FFF2-40B4-BE49-F238E27FC236}">
                <a16:creationId xmlns:a16="http://schemas.microsoft.com/office/drawing/2014/main" id="{B6DCE309-9B9F-7316-EA37-5477ED95D2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8187" y="2547937"/>
            <a:ext cx="47625" cy="4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53562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1071</TotalTime>
  <Words>541</Words>
  <Application>Microsoft Office PowerPoint</Application>
  <PresentationFormat>Předvádění na obrazovce (16:9)</PresentationFormat>
  <Paragraphs>84</Paragraphs>
  <Slides>12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21" baseType="lpstr">
      <vt:lpstr>Wingdings</vt:lpstr>
      <vt:lpstr>Arial</vt:lpstr>
      <vt:lpstr>Source Code Pro</vt:lpstr>
      <vt:lpstr>Times New Roman</vt:lpstr>
      <vt:lpstr>Oswald</vt:lpstr>
      <vt:lpstr>Aptos Display</vt:lpstr>
      <vt:lpstr>Calibri</vt:lpstr>
      <vt:lpstr>Aptos</vt:lpstr>
      <vt:lpstr>Motiv Office</vt:lpstr>
      <vt:lpstr>Programy primární prevence</vt:lpstr>
      <vt:lpstr>Primární prevence rizikového chování dětí a dospívajících, besedy pro dospělé</vt:lpstr>
      <vt:lpstr>Kdo jsem?</vt:lpstr>
      <vt:lpstr>Co nabízím?</vt:lpstr>
      <vt:lpstr>Z jakých témat můžete vybírat?</vt:lpstr>
      <vt:lpstr>Sexuální prevence</vt:lpstr>
      <vt:lpstr>On – off: netolismus</vt:lpstr>
      <vt:lpstr>Kdo s koho: (kyber)šikana)</vt:lpstr>
      <vt:lpstr>Prezentace aplikace PowerPoint</vt:lpstr>
      <vt:lpstr>Prezentace aplikace PowerPoint</vt:lpstr>
      <vt:lpstr>A za jakých podmínek?</vt:lpstr>
      <vt:lpstr>Primární prevence rizikového chování dětí a dospívajících, besedy pro dospělé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Kateřina Kunická</dc:creator>
  <cp:lastModifiedBy>Kunický Jan</cp:lastModifiedBy>
  <cp:revision>3</cp:revision>
  <dcterms:modified xsi:type="dcterms:W3CDTF">2025-10-08T04:25:37Z</dcterms:modified>
</cp:coreProperties>
</file>