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86" r:id="rId2"/>
    <p:sldId id="588" r:id="rId3"/>
    <p:sldId id="589" r:id="rId4"/>
    <p:sldId id="592" r:id="rId5"/>
    <p:sldId id="594" r:id="rId6"/>
    <p:sldId id="596" r:id="rId7"/>
    <p:sldId id="598" r:id="rId8"/>
    <p:sldId id="600" r:id="rId9"/>
    <p:sldId id="602" r:id="rId10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202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40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542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65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141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50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0821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1604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38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4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19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8502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48195-1EE4-4977-9389-7A394D407333}" type="datetimeFigureOut">
              <a:rPr lang="cs-CZ" smtClean="0"/>
              <a:t>28.08.2026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5214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82165" y="539497"/>
            <a:ext cx="9144000" cy="2029968"/>
          </a:xfrm>
        </p:spPr>
        <p:txBody>
          <a:bodyPr>
            <a:normAutofit fontScale="90000"/>
          </a:bodyPr>
          <a:lstStyle/>
          <a:p>
            <a:r>
              <a:rPr lang="cs-CZ" altLang="cs-CZ" sz="3200" b="1" dirty="0">
                <a:latin typeface="Arial" panose="020B0604020202020204" pitchFamily="34" charset="0"/>
                <a:cs typeface="Arial" panose="020B0604020202020204" pitchFamily="34" charset="0"/>
              </a:rPr>
              <a:t>Zastupitelstvo města Kyjova</a:t>
            </a: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XXV. </a:t>
            </a: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zasedání </a:t>
            </a:r>
            <a: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7.září </a:t>
            </a: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b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Prezentace k bodu č. </a:t>
            </a:r>
            <a:r>
              <a:rPr lang="cs-CZ" altLang="cs-CZ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Majetkoprávní úkony</a:t>
            </a:r>
            <a:endParaRPr lang="cs-CZ" sz="32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633" y="2694809"/>
            <a:ext cx="44291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70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58621"/>
            <a:ext cx="10515600" cy="718457"/>
          </a:xfrm>
        </p:spPr>
        <p:txBody>
          <a:bodyPr>
            <a:normAutofit/>
          </a:bodyPr>
          <a:lstStyle/>
          <a:p>
            <a:r>
              <a:rPr lang="cs-CZ" sz="2200" b="1" dirty="0">
                <a:solidFill>
                  <a:srgbClr val="FF0000"/>
                </a:solidFill>
              </a:rPr>
              <a:t>Směna pozemků </a:t>
            </a:r>
            <a:r>
              <a:rPr lang="cs-CZ" sz="2200" b="1" dirty="0" smtClean="0">
                <a:solidFill>
                  <a:srgbClr val="FF0000"/>
                </a:solidFill>
              </a:rPr>
              <a:t>- v</a:t>
            </a:r>
            <a:r>
              <a:rPr lang="cs-CZ" sz="2200" b="1" dirty="0">
                <a:solidFill>
                  <a:srgbClr val="FF0000"/>
                </a:solidFill>
              </a:rPr>
              <a:t>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</a:t>
            </a:r>
            <a:r>
              <a:rPr lang="cs-CZ" sz="2200" b="1" dirty="0" smtClean="0">
                <a:solidFill>
                  <a:srgbClr val="FF0000"/>
                </a:solidFill>
              </a:rPr>
              <a:t>a v </a:t>
            </a:r>
            <a:r>
              <a:rPr lang="cs-CZ" sz="2200" b="1" dirty="0" err="1" smtClean="0">
                <a:solidFill>
                  <a:srgbClr val="FF0000"/>
                </a:solidFill>
              </a:rPr>
              <a:t>k.ú</a:t>
            </a:r>
            <a:r>
              <a:rPr lang="cs-CZ" sz="2200" b="1" dirty="0" smtClean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73" y="1981378"/>
            <a:ext cx="5152394" cy="435133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05" y="1981378"/>
            <a:ext cx="4824000" cy="447213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818932" y="1201703"/>
            <a:ext cx="3771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 smtClean="0"/>
          </a:p>
          <a:p>
            <a:r>
              <a:rPr lang="cs-CZ" dirty="0" smtClean="0"/>
              <a:t>pozemky ve vlastnictví p. </a:t>
            </a:r>
            <a:r>
              <a:rPr lang="cs-CZ" dirty="0" smtClean="0"/>
              <a:t>Z.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6484776" y="1296955"/>
            <a:ext cx="486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 smtClean="0"/>
          </a:p>
          <a:p>
            <a:r>
              <a:rPr lang="cs-CZ" dirty="0" smtClean="0"/>
              <a:t>pozemky města (okolo pozemků p. </a:t>
            </a:r>
            <a:r>
              <a:rPr lang="cs-CZ" dirty="0" smtClean="0"/>
              <a:t>Z.)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3144416" y="1017037"/>
            <a:ext cx="4096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Pozemky v </a:t>
            </a:r>
            <a:r>
              <a:rPr lang="cs-CZ" b="1" dirty="0" err="1" smtClean="0"/>
              <a:t>k.ú</a:t>
            </a:r>
            <a:r>
              <a:rPr lang="cs-CZ" b="1" dirty="0" smtClean="0"/>
              <a:t>. Bohuslavice u Kyjova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472002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200" b="1" dirty="0">
                <a:solidFill>
                  <a:srgbClr val="FF0000"/>
                </a:solidFill>
              </a:rPr>
              <a:t>Směna pozemků -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a v 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829" y="1928262"/>
            <a:ext cx="4781754" cy="435133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87829" y="2743200"/>
            <a:ext cx="5784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 pozemky </a:t>
            </a:r>
            <a:r>
              <a:rPr lang="cs-CZ" dirty="0"/>
              <a:t>pana </a:t>
            </a:r>
            <a:r>
              <a:rPr lang="cs-CZ" dirty="0" smtClean="0"/>
              <a:t>Z. </a:t>
            </a:r>
            <a:r>
              <a:rPr lang="cs-CZ" dirty="0" smtClean="0"/>
              <a:t>jsou dotčeny </a:t>
            </a:r>
            <a:r>
              <a:rPr lang="cs-CZ" dirty="0"/>
              <a:t>plynovodem</a:t>
            </a:r>
          </a:p>
          <a:p>
            <a:r>
              <a:rPr lang="cs-CZ" dirty="0" smtClean="0"/>
              <a:t>- pozemky </a:t>
            </a:r>
            <a:r>
              <a:rPr lang="cs-CZ" dirty="0"/>
              <a:t>města a Povodí </a:t>
            </a:r>
            <a:r>
              <a:rPr lang="cs-CZ" dirty="0" smtClean="0"/>
              <a:t>Moravy </a:t>
            </a:r>
            <a:r>
              <a:rPr lang="cs-CZ" dirty="0" err="1" smtClean="0"/>
              <a:t>s.p</a:t>
            </a:r>
            <a:r>
              <a:rPr lang="cs-CZ" dirty="0" smtClean="0"/>
              <a:t>. dotčeny </a:t>
            </a:r>
            <a:r>
              <a:rPr lang="cs-CZ" dirty="0"/>
              <a:t>kanalizací</a:t>
            </a:r>
          </a:p>
        </p:txBody>
      </p:sp>
      <p:sp>
        <p:nvSpPr>
          <p:cNvPr id="3" name="TextovéPole 2"/>
          <p:cNvSpPr txBox="1"/>
          <p:nvPr/>
        </p:nvSpPr>
        <p:spPr>
          <a:xfrm rot="10800000" flipV="1">
            <a:off x="765108" y="2032278"/>
            <a:ext cx="448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Pozemky v </a:t>
            </a:r>
            <a:r>
              <a:rPr lang="cs-CZ" b="1" dirty="0" err="1" smtClean="0"/>
              <a:t>k.ú</a:t>
            </a:r>
            <a:r>
              <a:rPr lang="cs-CZ" b="1" dirty="0" smtClean="0"/>
              <a:t>. Bohuslavice - inženýrské sítě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87034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4548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cs-CZ" sz="2200" b="1" dirty="0">
                <a:solidFill>
                  <a:srgbClr val="FF0000"/>
                </a:solidFill>
              </a:rPr>
              <a:t>Směna pozemků -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a v 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7" y="1375008"/>
            <a:ext cx="5156718" cy="5299097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110237" y="1949126"/>
          <a:ext cx="6413500" cy="1200150"/>
        </p:xfrm>
        <a:graphic>
          <a:graphicData uri="http://schemas.openxmlformats.org/drawingml/2006/table">
            <a:tbl>
              <a:tblPr/>
              <a:tblGrid>
                <a:gridCol w="647700">
                  <a:extLst>
                    <a:ext uri="{9D8B030D-6E8A-4147-A177-3AD203B41FA5}">
                      <a16:colId xmlns:a16="http://schemas.microsoft.com/office/drawing/2014/main" val="2392820861"/>
                    </a:ext>
                  </a:extLst>
                </a:gridCol>
                <a:gridCol w="5765800">
                  <a:extLst>
                    <a:ext uri="{9D8B030D-6E8A-4147-A177-3AD203B41FA5}">
                      <a16:colId xmlns:a16="http://schemas.microsoft.com/office/drawing/2014/main" val="289092893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pozemek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územní plán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6977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DZ, celá ochranné pásmo dráhy, mimoúrovňové křížení tras pro pěší a cyklisty se železnicí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815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564/8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OS/VS, PV, část ochranné pásmo dráhy, Z101/102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888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1310/2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DZ, celá ochranné pásmo dráhy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00716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OS/VS, část ochranné pásmo dráhy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6210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OS/VS, část ochranné pásmo dráhy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517706"/>
                  </a:ext>
                </a:extLst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337297" y="1466545"/>
            <a:ext cx="430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Pozemky pana </a:t>
            </a:r>
            <a:r>
              <a:rPr lang="cs-CZ" b="1" dirty="0" smtClean="0"/>
              <a:t>Z. </a:t>
            </a:r>
            <a:r>
              <a:rPr lang="cs-CZ" b="1" dirty="0" smtClean="0"/>
              <a:t>– územní plán</a:t>
            </a:r>
            <a:endParaRPr lang="cs-CZ" b="1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72" y="3914319"/>
            <a:ext cx="3785250" cy="1764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12" y="6342240"/>
            <a:ext cx="3596109" cy="432000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56012" y="3570486"/>
            <a:ext cx="1017036" cy="37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Z101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456012" y="6018245"/>
            <a:ext cx="1026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Z102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8070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3634"/>
            <a:ext cx="10515600" cy="754548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cs-CZ" sz="2200" b="1" dirty="0">
                <a:solidFill>
                  <a:srgbClr val="FF0000"/>
                </a:solidFill>
              </a:rPr>
              <a:t>Směna pozemků -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a v 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810" y="1082351"/>
            <a:ext cx="5837614" cy="4553339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838200" y="1082351"/>
            <a:ext cx="2315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Pozemky v </a:t>
            </a:r>
            <a:r>
              <a:rPr lang="cs-CZ" b="1" dirty="0" err="1" smtClean="0"/>
              <a:t>k.ú</a:t>
            </a:r>
            <a:r>
              <a:rPr lang="cs-CZ" b="1" dirty="0" smtClean="0"/>
              <a:t>. Kyjov – lokalita Traktorka – vlastník město Kyjov</a:t>
            </a:r>
            <a:endParaRPr lang="cs-CZ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97" y="2848986"/>
            <a:ext cx="5502984" cy="3822401"/>
          </a:xfrm>
          <a:prstGeom prst="rect">
            <a:avLst/>
          </a:prstGeom>
        </p:spPr>
      </p:pic>
      <p:cxnSp>
        <p:nvCxnSpPr>
          <p:cNvPr id="8" name="Přímá spojnice se šipkou 7"/>
          <p:cNvCxnSpPr/>
          <p:nvPr/>
        </p:nvCxnSpPr>
        <p:spPr>
          <a:xfrm flipH="1">
            <a:off x="6690048" y="4553338"/>
            <a:ext cx="345233" cy="653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>
            <a:off x="4861249" y="3890865"/>
            <a:ext cx="3517641" cy="17448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255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3634"/>
            <a:ext cx="10515600" cy="754548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cs-CZ" sz="2200" b="1" dirty="0">
                <a:solidFill>
                  <a:srgbClr val="FF0000"/>
                </a:solidFill>
              </a:rPr>
              <a:t>Směna pozemků -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a v 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271" y="1082351"/>
            <a:ext cx="6155480" cy="540000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838200" y="2174032"/>
            <a:ext cx="30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Návrh na rozdělení dvou pozemků města - </a:t>
            </a:r>
          </a:p>
          <a:p>
            <a:r>
              <a:rPr lang="cs-CZ" dirty="0" err="1" smtClean="0"/>
              <a:t>p.č</a:t>
            </a:r>
            <a:r>
              <a:rPr lang="cs-CZ" dirty="0" smtClean="0"/>
              <a:t>. 3936/253</a:t>
            </a:r>
          </a:p>
          <a:p>
            <a:r>
              <a:rPr lang="cs-CZ" dirty="0" err="1" smtClean="0"/>
              <a:t>p.č</a:t>
            </a:r>
            <a:r>
              <a:rPr lang="cs-CZ" dirty="0" smtClean="0"/>
              <a:t>. 3936/345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838199" y="3782351"/>
            <a:ext cx="3565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Pozemek, který má být městem  vložený do směny s p. </a:t>
            </a:r>
            <a:r>
              <a:rPr lang="cs-CZ" dirty="0" smtClean="0"/>
              <a:t>Z. </a:t>
            </a:r>
            <a:r>
              <a:rPr lang="cs-CZ" dirty="0" smtClean="0"/>
              <a:t>je označen jako díl „A“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838200" y="970384"/>
            <a:ext cx="2315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Pozemky v </a:t>
            </a:r>
            <a:r>
              <a:rPr lang="cs-CZ" b="1" dirty="0" err="1" smtClean="0"/>
              <a:t>k.ú</a:t>
            </a:r>
            <a:r>
              <a:rPr lang="cs-CZ" b="1" dirty="0" smtClean="0"/>
              <a:t>. Kyjov – lokalita Traktorka – vlastník město Kyjov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969222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206654"/>
            <a:ext cx="10515600" cy="754548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cs-CZ" sz="2200" b="1" dirty="0">
                <a:solidFill>
                  <a:srgbClr val="FF0000"/>
                </a:solidFill>
              </a:rPr>
              <a:t>Směna pozemků -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a v 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658" y="961202"/>
            <a:ext cx="8973802" cy="5896798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205272" y="2500604"/>
            <a:ext cx="2696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pozemky dotčeny trasou elektronických komunikací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8867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8869" y="206505"/>
            <a:ext cx="10515600" cy="754548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cs-CZ" sz="2200" b="1" dirty="0">
                <a:solidFill>
                  <a:srgbClr val="FF0000"/>
                </a:solidFill>
              </a:rPr>
              <a:t>Směna pozemků -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Bohuslavice u Kyjova a v 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P.Z.</a:t>
            </a:r>
            <a:endParaRPr lang="cs-CZ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265" y="1119674"/>
            <a:ext cx="8044969" cy="568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78" y="3251524"/>
            <a:ext cx="2343672" cy="10440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18" y="5100162"/>
            <a:ext cx="3615647" cy="162000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01994" y="4730830"/>
            <a:ext cx="578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Z84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9139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b="1" dirty="0">
                <a:solidFill>
                  <a:srgbClr val="FF0000"/>
                </a:solidFill>
              </a:rPr>
              <a:t>Směna pozemků v </a:t>
            </a:r>
            <a:r>
              <a:rPr lang="cs-CZ" sz="2400" b="1" dirty="0" err="1">
                <a:solidFill>
                  <a:srgbClr val="FF0000"/>
                </a:solidFill>
              </a:rPr>
              <a:t>k.ú</a:t>
            </a:r>
            <a:r>
              <a:rPr lang="cs-CZ" sz="2400" b="1" dirty="0">
                <a:solidFill>
                  <a:srgbClr val="FF0000"/>
                </a:solidFill>
              </a:rPr>
              <a:t>. Bohuslavice u Kyjova – </a:t>
            </a:r>
            <a:r>
              <a:rPr lang="cs-CZ" sz="2400" b="1" dirty="0" smtClean="0">
                <a:solidFill>
                  <a:srgbClr val="FF0000"/>
                </a:solidFill>
              </a:rPr>
              <a:t>P.Z.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94" y="2268969"/>
            <a:ext cx="5908106" cy="4140000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100" y="2141571"/>
            <a:ext cx="5220000" cy="426739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671804" y="1129004"/>
            <a:ext cx="10123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P.Z. do </a:t>
            </a:r>
            <a:r>
              <a:rPr lang="cs-CZ" dirty="0" smtClean="0"/>
              <a:t>směny vloží dva pozemky v </a:t>
            </a:r>
            <a:r>
              <a:rPr lang="cs-CZ" dirty="0" err="1" smtClean="0"/>
              <a:t>k.ú</a:t>
            </a:r>
            <a:r>
              <a:rPr lang="cs-CZ" dirty="0" smtClean="0"/>
              <a:t>. Bohuslavice u Kyjova (modře v situaci níže vlevo), město Kyjov do směny vloží část dvou pozemků na Traktorce v </a:t>
            </a:r>
            <a:r>
              <a:rPr lang="cs-CZ" dirty="0" err="1" smtClean="0"/>
              <a:t>k.ú</a:t>
            </a:r>
            <a:r>
              <a:rPr lang="cs-CZ" dirty="0" smtClean="0"/>
              <a:t>. Kyjov, která je označena jako díl „A“ (viz situace níže vpravo).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480698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8575</TotalTime>
  <Words>382</Words>
  <Application>Microsoft Office PowerPoint</Application>
  <PresentationFormat>Širokoúhlá obrazovka</PresentationFormat>
  <Paragraphs>41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Motiv Office</vt:lpstr>
      <vt:lpstr>Zastupitelstvo města Kyjova XXV. zasedání 7.září 2026  Prezentace k bodu č. 13 Majetkoprávní úkony</vt:lpstr>
      <vt:lpstr>Směna pozemků - v k.ú. Bohuslavice u Kyjova a v k.ú. Kyjov – P.Z.</vt:lpstr>
      <vt:lpstr>Směna pozemků - v k.ú. Bohuslavice u Kyjova a v k.ú. Kyjov – P.Z.</vt:lpstr>
      <vt:lpstr>Směna pozemků - v k.ú. Bohuslavice u Kyjova a v k.ú. Kyjov – P.Z.</vt:lpstr>
      <vt:lpstr>Směna pozemků - v k.ú. Bohuslavice u Kyjova a v k.ú. Kyjov – P.Z.</vt:lpstr>
      <vt:lpstr>Směna pozemků - v k.ú. Bohuslavice u Kyjova a v k.ú. Kyjov – P.Z.</vt:lpstr>
      <vt:lpstr>Směna pozemků - v k.ú. Bohuslavice u Kyjova a v k.ú. Kyjov – P.Z.</vt:lpstr>
      <vt:lpstr>Směna pozemků - v k.ú. Bohuslavice u Kyjova a v k.ú. Kyjov – P.Z.</vt:lpstr>
      <vt:lpstr>Směna pozemků v k.ú. Bohuslavice u Kyjova – P.Z. 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MAJETKOVÁ SKUPINA 14. srpna 2019</dc:title>
  <dc:creator>Lenka Šalšová</dc:creator>
  <cp:lastModifiedBy>Libuše Hájková</cp:lastModifiedBy>
  <cp:revision>432</cp:revision>
  <cp:lastPrinted>2020-11-23T10:17:08Z</cp:lastPrinted>
  <dcterms:created xsi:type="dcterms:W3CDTF">2019-07-17T13:05:45Z</dcterms:created>
  <dcterms:modified xsi:type="dcterms:W3CDTF">2026-08-28T11:07:56Z</dcterms:modified>
</cp:coreProperties>
</file>